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5692" autoAdjust="0"/>
  </p:normalViewPr>
  <p:slideViewPr>
    <p:cSldViewPr snapToGrid="0">
      <p:cViewPr varScale="1">
        <p:scale>
          <a:sx n="87" d="100"/>
          <a:sy n="87" d="100"/>
        </p:scale>
        <p:origin x="715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4C882-1506-407F-9FD2-7E828D4F354F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4462A-1E80-455D-8769-0585828F78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3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CC846-10E6-415C-9EEF-FF8F1014171D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10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7CA0-03FF-4785-A483-E69BF23189FE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31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C981B-DA8A-454F-BD32-DFF14133FBB2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83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7000-A288-4773-9F70-30840025E289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9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8ABE7-66F8-484C-96C2-385C5824D5E8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946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C960-886E-44D8-957F-EA05EB7DCABE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90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F729-B43A-4A0F-9B80-60D4F9D67A54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8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E5E8-8E71-4ADD-88AE-52356D743C22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94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D442-9194-4A35-AD3B-07BAAD843436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81867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3CAEC-C0A5-4CEB-BF25-F637F3147709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6359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2DE-3612-47AD-8020-E22B0AC6B11A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0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首行空2格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0" indent="601200" algn="just">
              <a:buFont typeface="Arial" panose="020B0604020202020204" pitchFamily="34" charset="0"/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9144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3716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601200" algn="just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F2C8C-3B47-41A0-AE81-8B8A95CAD39F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9358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8070-EE75-44AC-A476-044D4279D550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96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68E-7481-43D5-B391-0D7057D8FF21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850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2188E-4B0B-43A7-A424-D27DBF8FAA7E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43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algn="just"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F7E3-A487-4C07-8379-AB4831FC2271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8099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编号和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3496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导航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>
            <a:lvl1pPr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1F791-8FCB-49A9-A85E-AF81ED472C2B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5" y="5883275"/>
            <a:ext cx="4622482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436011" y="1012371"/>
            <a:ext cx="9309327" cy="5442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动作按钮: 上一张 7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E0F2112F-AD3F-41D4-8CE7-A31BF64E1494}"/>
              </a:ext>
            </a:extLst>
          </p:cNvPr>
          <p:cNvSpPr/>
          <p:nvPr userDrawn="1"/>
        </p:nvSpPr>
        <p:spPr>
          <a:xfrm>
            <a:off x="5910349" y="5883275"/>
            <a:ext cx="523702" cy="365125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9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57226"/>
            <a:ext cx="10353762" cy="783385"/>
          </a:xfrm>
        </p:spPr>
        <p:txBody>
          <a:bodyPr anchor="b">
            <a:normAutofit/>
          </a:bodyPr>
          <a:lstStyle>
            <a:lvl1pPr>
              <a:defRPr sz="4400"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587260"/>
            <a:ext cx="10353762" cy="3514965"/>
          </a:xfrm>
        </p:spPr>
        <p:txBody>
          <a:bodyPr/>
          <a:lstStyle>
            <a:lvl1pPr marL="0" indent="601200" algn="just">
              <a:buNone/>
              <a:defRPr sz="2400">
                <a:solidFill>
                  <a:schemeClr val="tx1">
                    <a:tint val="7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97EFD-3065-4E72-A94D-C6EF40AB8725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94" y="5883275"/>
            <a:ext cx="4990617" cy="365125"/>
          </a:xfrm>
        </p:spPr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动作按钮: 转到主页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01175DA-1FAC-41FE-838C-78B998E32378}"/>
              </a:ext>
            </a:extLst>
          </p:cNvPr>
          <p:cNvSpPr/>
          <p:nvPr userDrawn="1"/>
        </p:nvSpPr>
        <p:spPr>
          <a:xfrm>
            <a:off x="6211978" y="5883274"/>
            <a:ext cx="545873" cy="365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8516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3795" y="0"/>
            <a:ext cx="1372205" cy="1326321"/>
          </a:xfrm>
        </p:spPr>
        <p:txBody>
          <a:bodyPr/>
          <a:lstStyle>
            <a:lvl1pPr algn="l">
              <a:defRPr>
                <a:latin typeface="隶书" panose="02010509060101010101" pitchFamily="49" charset="-122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61556"/>
            <a:ext cx="10353762" cy="3729644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77C9-07B8-4C5F-9FFB-504173ACDE66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31070"/>
            <a:ext cx="3009207" cy="457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6B747E8-F9B4-4120-9699-D28D7C3DF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7768" y="149533"/>
            <a:ext cx="720771" cy="88946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9F53864-6515-468B-8816-3D47DFA37B59}"/>
              </a:ext>
            </a:extLst>
          </p:cNvPr>
          <p:cNvSpPr/>
          <p:nvPr userDrawn="1"/>
        </p:nvSpPr>
        <p:spPr>
          <a:xfrm>
            <a:off x="1835809" y="201495"/>
            <a:ext cx="2967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课堂小结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D8A10C-C31E-4095-825D-3239203C60B8}"/>
              </a:ext>
            </a:extLst>
          </p:cNvPr>
          <p:cNvSpPr txBox="1"/>
          <p:nvPr userDrawn="1"/>
        </p:nvSpPr>
        <p:spPr>
          <a:xfrm>
            <a:off x="6814868" y="707366"/>
            <a:ext cx="45719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55E4DB-0257-4C94-99FE-2883A06A6B81}"/>
              </a:ext>
            </a:extLst>
          </p:cNvPr>
          <p:cNvSpPr txBox="1"/>
          <p:nvPr userDrawn="1"/>
        </p:nvSpPr>
        <p:spPr>
          <a:xfrm>
            <a:off x="913794" y="1415011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本节课我们讲授了：</a:t>
            </a:r>
          </a:p>
        </p:txBody>
      </p:sp>
    </p:spTree>
    <p:extLst>
      <p:ext uri="{BB962C8B-B14F-4D97-AF65-F5344CB8AC3E}">
        <p14:creationId xmlns:p14="http://schemas.microsoft.com/office/powerpoint/2010/main" val="32028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  <p:bldP spid="8" grpId="0"/>
      <p:bldP spid="1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326321"/>
            <a:ext cx="10353762" cy="4464879"/>
          </a:xfrm>
        </p:spPr>
        <p:txBody>
          <a:bodyPr>
            <a:normAutofit/>
          </a:bodyPr>
          <a:lstStyle>
            <a:lvl1pPr marL="4572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9144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3716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8288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286000" indent="-457200" algn="just">
              <a:buFont typeface="+mj-lt"/>
              <a:buAutoNum type="arabicPeriod"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804-0A2F-4BB3-8E15-9F5BF0DB1975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A0784167-5611-429E-8BDB-FDB67AB69B7A}"/>
              </a:ext>
            </a:extLst>
          </p:cNvPr>
          <p:cNvSpPr/>
          <p:nvPr userDrawn="1"/>
        </p:nvSpPr>
        <p:spPr>
          <a:xfrm>
            <a:off x="1072342" y="1172635"/>
            <a:ext cx="3009207" cy="45719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1F7CE7B-7635-4844-8FE6-0572C8CD4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82" y="140205"/>
            <a:ext cx="1315991" cy="101372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7F62872-3AA3-49A5-8551-D5E3440EED53}"/>
              </a:ext>
            </a:extLst>
          </p:cNvPr>
          <p:cNvSpPr/>
          <p:nvPr userDrawn="1"/>
        </p:nvSpPr>
        <p:spPr>
          <a:xfrm>
            <a:off x="2167949" y="140205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作业</a:t>
            </a:r>
          </a:p>
        </p:txBody>
      </p:sp>
    </p:spTree>
    <p:extLst>
      <p:ext uri="{BB962C8B-B14F-4D97-AF65-F5344CB8AC3E}">
        <p14:creationId xmlns:p14="http://schemas.microsoft.com/office/powerpoint/2010/main" val="18335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3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7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7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2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3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4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  <p:tmpl lvl="5">
            <p:tnLst>
              <p:par>
                <p:cTn presetID="3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  <p:subTnLst>
                    <p:audio>
                      <p:cMediaNode>
                        <p:cTn display="0" masterRel="sameClick">
                          <p:stCondLst>
                            <p:cond delay="0"/>
                          </p:stCondLst>
                          <p:endCondLst>
                            <p:cond evt="onStopAudio" delay="0">
                              <p:tgtEl>
                                <p:sldTgt/>
                              </p:tgtEl>
                            </p:cond>
                          </p:endCondLst>
                        </p:cTn>
                        <p:tgtEl>
                          <p:sndTgt r:embed="rId1" name="type.wav"/>
                        </p:tgtEl>
                      </p:cMediaNode>
                    </p:audio>
                  </p:subTnLst>
                </p:cTn>
              </p:par>
            </p:tnLst>
          </p:tmpl>
        </p:tmplLst>
      </p:bldP>
      <p:bldP spid="7" grpId="0" animBg="1"/>
      <p:bldP spid="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ECFC-1564-440B-97A5-4D772851F767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4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1794-4DBC-4A2A-AFBE-9DAF3D3E6673}" type="datetime1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信息技术基础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E34C-5C30-4E1D-B248-52BDE84BCF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902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45" r:id="rId2"/>
    <p:sldLayoutId id="2147483728" r:id="rId3"/>
    <p:sldLayoutId id="2147483744" r:id="rId4"/>
    <p:sldLayoutId id="2147483748" r:id="rId5"/>
    <p:sldLayoutId id="2147483729" r:id="rId6"/>
    <p:sldLayoutId id="2147483746" r:id="rId7"/>
    <p:sldLayoutId id="2147483747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84611-1B34-4891-A1C7-66E0B7EDF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A06131-CF93-4C88-95B9-611282EA0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/>
              <a:t>美化散文</a:t>
            </a:r>
            <a:r>
              <a:rPr lang="en-US" altLang="zh-CN"/>
              <a:t>《</a:t>
            </a:r>
            <a:r>
              <a:rPr lang="zh-CN" altLang="en-US"/>
              <a:t>春</a:t>
            </a:r>
            <a:r>
              <a:rPr lang="en-US" altLang="zh-CN"/>
              <a:t>》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6128E35-6EB5-4BBD-B4C5-736A21A9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266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F41126-07C8-443C-B72E-3BCF6933E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8</a:t>
            </a:r>
            <a:r>
              <a:rPr lang="zh-CN" altLang="en-US"/>
              <a:t>、设置项目符号和编号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5473C1C-3A38-405B-9666-909310E0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使用项目符号和编号可以使文档条例清晰并突出重点，项目符号是一种平行排列标志，编号则能表示出先后顺序，因此在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Word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中经常使用。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选中文本倒数三段，在</a:t>
            </a:r>
            <a:r>
              <a:rPr lang="en-US" altLang="zh-CN"/>
              <a:t>【</a:t>
            </a:r>
            <a:r>
              <a:rPr lang="zh-CN" altLang="en-US"/>
              <a:t>开始</a:t>
            </a:r>
            <a:r>
              <a:rPr lang="en-US" altLang="zh-CN"/>
              <a:t>】</a:t>
            </a:r>
            <a:r>
              <a:rPr lang="zh-CN" altLang="en-US"/>
              <a:t>功能区→</a:t>
            </a:r>
            <a:r>
              <a:rPr lang="en-US" altLang="zh-CN"/>
              <a:t>【</a:t>
            </a:r>
            <a:r>
              <a:rPr lang="zh-CN" altLang="en-US"/>
              <a:t>段落</a:t>
            </a:r>
            <a:r>
              <a:rPr lang="en-US" altLang="zh-CN"/>
              <a:t>】</a:t>
            </a:r>
            <a:r>
              <a:rPr lang="zh-CN" altLang="en-US"/>
              <a:t>组→</a:t>
            </a:r>
            <a:r>
              <a:rPr lang="en-US" altLang="zh-CN"/>
              <a:t>【</a:t>
            </a:r>
            <a:r>
              <a:rPr lang="zh-CN" altLang="en-US"/>
              <a:t>项目符号</a:t>
            </a:r>
            <a:r>
              <a:rPr lang="en-US" altLang="zh-CN"/>
              <a:t>】</a:t>
            </a:r>
            <a:r>
              <a:rPr lang="zh-CN" altLang="en-US"/>
              <a:t>下拉列表，选择● 即可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如果要对文本添加编号，在</a:t>
            </a:r>
            <a:r>
              <a:rPr lang="en-US" altLang="zh-CN"/>
              <a:t>【</a:t>
            </a:r>
            <a:r>
              <a:rPr lang="zh-CN" altLang="en-US"/>
              <a:t>开始</a:t>
            </a:r>
            <a:r>
              <a:rPr lang="en-US" altLang="zh-CN"/>
              <a:t>】</a:t>
            </a:r>
            <a:r>
              <a:rPr lang="zh-CN" altLang="en-US"/>
              <a:t>功能区→</a:t>
            </a:r>
            <a:r>
              <a:rPr lang="en-US" altLang="zh-CN"/>
              <a:t>【</a:t>
            </a:r>
            <a:r>
              <a:rPr lang="zh-CN" altLang="en-US"/>
              <a:t>段落</a:t>
            </a:r>
            <a:r>
              <a:rPr lang="en-US" altLang="zh-CN"/>
              <a:t>】</a:t>
            </a:r>
            <a:r>
              <a:rPr lang="zh-CN" altLang="en-US"/>
              <a:t>组→</a:t>
            </a:r>
            <a:r>
              <a:rPr lang="en-US" altLang="zh-CN"/>
              <a:t>【</a:t>
            </a:r>
            <a:r>
              <a:rPr lang="zh-CN" altLang="en-US"/>
              <a:t>编辑</a:t>
            </a:r>
            <a:r>
              <a:rPr lang="en-US" altLang="zh-CN"/>
              <a:t>】</a:t>
            </a:r>
            <a:r>
              <a:rPr lang="zh-CN" altLang="en-US"/>
              <a:t>，在下拉列表中可以选择编号样式，如果需要对文本进行编号设置，则单击</a:t>
            </a:r>
            <a:r>
              <a:rPr lang="en-US" altLang="zh-CN"/>
              <a:t>【</a:t>
            </a:r>
            <a:r>
              <a:rPr lang="zh-CN" altLang="en-US"/>
              <a:t>编号</a:t>
            </a:r>
            <a:r>
              <a:rPr lang="en-US" altLang="zh-CN"/>
              <a:t>】</a:t>
            </a:r>
            <a:r>
              <a:rPr lang="zh-CN" altLang="en-US"/>
              <a:t>下拉列表中的</a:t>
            </a:r>
            <a:r>
              <a:rPr lang="en-US" altLang="zh-CN"/>
              <a:t>【</a:t>
            </a:r>
            <a:r>
              <a:rPr lang="zh-CN" altLang="en-US"/>
              <a:t>定义新编号格式</a:t>
            </a:r>
            <a:r>
              <a:rPr lang="en-US" altLang="zh-CN"/>
              <a:t>】</a:t>
            </a:r>
            <a:r>
              <a:rPr lang="zh-CN" altLang="en-US"/>
              <a:t>命令，在弹出的对话框中可以对编号的字体、对齐方式等进行设置。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193DD7-5FCD-40AB-8A5E-F09497769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152302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EFCDB0-37AC-4BDD-BBF3-28D0DD788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9</a:t>
            </a:r>
            <a:r>
              <a:rPr lang="zh-CN" altLang="en-US"/>
              <a:t>、设置页眉和页脚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6E044B-13D2-4728-8FBD-F2ECFDF7B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通过页眉页脚可以添加一些文档的提示信息。页眉一般位于文档的顶部，通常可以添加文档的注释信息，如公司名称、文档标题、文件名、作者名等信息；页脚一般位于文档的底部，通常可以添加日期、页码等信息。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插入页眉，页眉和页脚的插入方法类似，下面以插入页眉为例，插入页眉的方法如下在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功能区→</a:t>
            </a:r>
            <a:r>
              <a:rPr lang="en-US" altLang="zh-CN"/>
              <a:t>【</a:t>
            </a:r>
            <a:r>
              <a:rPr lang="zh-CN" altLang="en-US"/>
              <a:t>页眉和页脚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</a:t>
            </a:r>
            <a:r>
              <a:rPr lang="zh-CN" altLang="en-US"/>
              <a:t>页眉</a:t>
            </a:r>
            <a:r>
              <a:rPr lang="en-US" altLang="zh-CN"/>
              <a:t>】</a:t>
            </a:r>
            <a:r>
              <a:rPr lang="zh-CN" altLang="en-US"/>
              <a:t>按钮，在弹出的下拉列表中选择所需要的页眉类型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插入页眉后，页面将显示虚线的页眉编辑区，可以在其中输入文字、图片、符号等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）插入页码，在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功能区→</a:t>
            </a:r>
            <a:r>
              <a:rPr lang="en-US" altLang="zh-CN"/>
              <a:t>【</a:t>
            </a:r>
            <a:r>
              <a:rPr lang="zh-CN" altLang="en-US"/>
              <a:t>页眉和页脚</a:t>
            </a:r>
            <a:r>
              <a:rPr lang="en-US" altLang="zh-CN"/>
              <a:t>】</a:t>
            </a:r>
            <a:r>
              <a:rPr lang="zh-CN" altLang="en-US"/>
              <a:t>组→</a:t>
            </a:r>
            <a:r>
              <a:rPr lang="en-US" altLang="zh-CN"/>
              <a:t>【</a:t>
            </a:r>
            <a:r>
              <a:rPr lang="zh-CN" altLang="en-US"/>
              <a:t>页码</a:t>
            </a:r>
            <a:r>
              <a:rPr lang="en-US" altLang="zh-CN"/>
              <a:t>】</a:t>
            </a:r>
            <a:r>
              <a:rPr lang="zh-CN" altLang="en-US"/>
              <a:t>按钮，点击下拉列表选择</a:t>
            </a:r>
            <a:r>
              <a:rPr lang="en-US" altLang="zh-CN"/>
              <a:t>【</a:t>
            </a:r>
            <a:r>
              <a:rPr lang="zh-CN" altLang="en-US"/>
              <a:t>页面底端</a:t>
            </a:r>
            <a:r>
              <a:rPr lang="en-US" altLang="zh-CN"/>
              <a:t>】→【</a:t>
            </a:r>
            <a:r>
              <a:rPr lang="zh-CN" altLang="en-US"/>
              <a:t>普通数字</a:t>
            </a:r>
            <a:r>
              <a:rPr lang="en-US" altLang="zh-CN"/>
              <a:t>2】</a:t>
            </a:r>
            <a:r>
              <a:rPr lang="zh-CN" altLang="en-US"/>
              <a:t>选择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44FA31-C3E9-4030-80D4-5B5A25BF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4172992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C2BEE4-3815-48A1-AD60-12443EDD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6862BB-6CDF-44EC-B4C7-3CBB2CF12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、修改和编辑文本 ；</a:t>
            </a:r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、查找和替换文本；</a:t>
            </a:r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、设置文本格式；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、设置文本效果</a:t>
            </a:r>
          </a:p>
          <a:p>
            <a:pPr marL="0" indent="0">
              <a:buNone/>
            </a:pPr>
            <a:r>
              <a:rPr lang="en-US" altLang="zh-CN"/>
              <a:t>5</a:t>
            </a:r>
            <a:r>
              <a:rPr lang="zh-CN" altLang="en-US"/>
              <a:t>、设置各段落的格式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6</a:t>
            </a:r>
            <a:r>
              <a:rPr lang="zh-CN" altLang="en-US"/>
              <a:t>、新建样式与应用</a:t>
            </a:r>
          </a:p>
          <a:p>
            <a:pPr marL="0" indent="0">
              <a:buNone/>
            </a:pPr>
            <a:r>
              <a:rPr lang="en-US" altLang="zh-CN"/>
              <a:t>7</a:t>
            </a:r>
            <a:r>
              <a:rPr lang="zh-CN" altLang="en-US"/>
              <a:t>、设置分栏</a:t>
            </a:r>
          </a:p>
          <a:p>
            <a:pPr marL="0" indent="0">
              <a:buNone/>
            </a:pPr>
            <a:r>
              <a:rPr lang="en-US" altLang="zh-CN"/>
              <a:t>8</a:t>
            </a:r>
            <a:r>
              <a:rPr lang="zh-CN" altLang="en-US"/>
              <a:t>、设置项目符号和编号</a:t>
            </a:r>
          </a:p>
          <a:p>
            <a:pPr marL="0" indent="0">
              <a:buNone/>
            </a:pPr>
            <a:r>
              <a:rPr lang="en-US" altLang="zh-CN"/>
              <a:t>9</a:t>
            </a:r>
            <a:r>
              <a:rPr lang="zh-CN" altLang="en-US"/>
              <a:t>、设置页眉和页脚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F98AF2E-B66F-4F6F-85CA-4854AF6E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2565028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E193190-6CD2-459D-A894-2B2B61DEB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完成</a:t>
            </a:r>
            <a:r>
              <a:rPr lang="en-US" altLang="zh-CN"/>
              <a:t>MOOC</a:t>
            </a:r>
            <a:r>
              <a:rPr lang="zh-CN" altLang="en-US"/>
              <a:t>学院对应的作业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E22055-89E0-42CE-81A2-B700B405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421171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ADA03-8CD6-4E33-BE46-67D87B44E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教学内容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FE37AF-2816-46E2-ACA8-4657EBF1C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/>
              <a:t>打开</a:t>
            </a:r>
            <a:r>
              <a:rPr lang="en-US" altLang="zh-CN"/>
              <a:t>【</a:t>
            </a:r>
            <a:r>
              <a:rPr lang="zh-CN" altLang="en-US"/>
              <a:t>模块三相关素材</a:t>
            </a:r>
            <a:r>
              <a:rPr lang="en-US" altLang="zh-CN"/>
              <a:t>】</a:t>
            </a:r>
            <a:r>
              <a:rPr lang="zh-CN" altLang="en-US"/>
              <a:t>文件夹里的“春</a:t>
            </a:r>
            <a:r>
              <a:rPr lang="en-US" altLang="zh-CN"/>
              <a:t>.docx”</a:t>
            </a:r>
            <a:r>
              <a:rPr lang="zh-CN" altLang="en-US"/>
              <a:t>文件，</a:t>
            </a:r>
            <a:endParaRPr lang="en-US" altLang="zh-CN"/>
          </a:p>
          <a:p>
            <a:pPr marL="0" indent="0">
              <a:buNone/>
            </a:pPr>
            <a:r>
              <a:rPr lang="zh-CN" altLang="en-US"/>
              <a:t>完成以下操作</a:t>
            </a:r>
          </a:p>
          <a:p>
            <a:pPr marL="0" indent="0">
              <a:buNone/>
            </a:pPr>
            <a:r>
              <a:rPr lang="en-US" altLang="zh-CN"/>
              <a:t>1</a:t>
            </a:r>
            <a:r>
              <a:rPr lang="zh-CN" altLang="en-US"/>
              <a:t>、修改和编辑文本 ；</a:t>
            </a:r>
          </a:p>
          <a:p>
            <a:pPr marL="0" indent="0">
              <a:buNone/>
            </a:pPr>
            <a:r>
              <a:rPr lang="en-US" altLang="zh-CN"/>
              <a:t>2</a:t>
            </a:r>
            <a:r>
              <a:rPr lang="zh-CN" altLang="en-US"/>
              <a:t>、查找和替换文本；</a:t>
            </a:r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、设置文本格式；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4</a:t>
            </a:r>
            <a:r>
              <a:rPr lang="zh-CN" altLang="en-US"/>
              <a:t>、设置文本效果</a:t>
            </a:r>
          </a:p>
          <a:p>
            <a:pPr marL="0" indent="0">
              <a:buNone/>
            </a:pPr>
            <a:r>
              <a:rPr lang="en-US" altLang="zh-CN"/>
              <a:t>5</a:t>
            </a:r>
            <a:r>
              <a:rPr lang="zh-CN" altLang="en-US"/>
              <a:t>、设置各段落的格式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6</a:t>
            </a:r>
            <a:r>
              <a:rPr lang="zh-CN" altLang="en-US"/>
              <a:t>、新建样式与应用</a:t>
            </a:r>
          </a:p>
          <a:p>
            <a:pPr marL="0" indent="0">
              <a:buNone/>
            </a:pPr>
            <a:r>
              <a:rPr lang="en-US" altLang="zh-CN"/>
              <a:t>7</a:t>
            </a:r>
            <a:r>
              <a:rPr lang="zh-CN" altLang="en-US"/>
              <a:t>、设置分栏</a:t>
            </a:r>
          </a:p>
          <a:p>
            <a:pPr marL="0" indent="0">
              <a:buNone/>
            </a:pPr>
            <a:r>
              <a:rPr lang="en-US" altLang="zh-CN"/>
              <a:t>8</a:t>
            </a:r>
            <a:r>
              <a:rPr lang="zh-CN" altLang="en-US"/>
              <a:t>、设置项目符号和编号</a:t>
            </a:r>
          </a:p>
          <a:p>
            <a:pPr marL="0" indent="0">
              <a:buNone/>
            </a:pPr>
            <a:r>
              <a:rPr lang="en-US" altLang="zh-CN"/>
              <a:t>9</a:t>
            </a:r>
            <a:r>
              <a:rPr lang="zh-CN" altLang="en-US"/>
              <a:t>、设置页眉和页脚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0C209A-D9B8-472F-8869-C3B1DB6C4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A8AF7BE-7A85-4C9F-8ADB-9072481DF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37" y="365125"/>
            <a:ext cx="4068606" cy="588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26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E845A-1AB3-40CE-B919-7BAEC0E1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1</a:t>
            </a:r>
            <a:r>
              <a:rPr lang="zh-CN" altLang="en-US"/>
              <a:t>、修改和编辑文本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F23387-97FA-42A6-8100-1148E5CE4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用鼠标完成文本的选择是最常用的方法，选择正文最后一段文字内容“朱自清”为例，按住鼠标左键拖动到第二段文字的最后，释放鼠标左键即可</a:t>
            </a:r>
            <a:endParaRPr lang="en-US" altLang="zh-CN" sz="180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选择连续文本：把光标定位到选择文本开始的位置，按住【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Shift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】键不放，再单击所选文本结束的位置即可选中一段连续的文本。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如果输入与文档中已有的内容相同的文本，可以通过【复制】的方法来操作；如果将所需内容从一个位置移动到另一个位置，可以通过【剪切】的方法来操作；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删除是将字符或对象从文档中去掉，删除插入点左的一个字符用</a:t>
            </a:r>
            <a:r>
              <a:rPr lang="zh-CN" altLang="zh-CN" sz="1800" kern="100">
                <a:effectLst/>
                <a:ea typeface="Times New Roman" panose="02020603050405020304" pitchFamily="18" charset="0"/>
              </a:rPr>
              <a:t> 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Backspace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】键（退格键）；删除插入点右侧的一个字符用【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Del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】键。</a:t>
            </a:r>
            <a:endParaRPr lang="en-US" altLang="zh-CN" sz="180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在编辑的过程中难免会出现误操作，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Word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提供了撤销功能，用于取消最近对进行的误操作。撤销最近的一次误操作可以直接单击快速访问工具栏上的“撤销”按钮。</a:t>
            </a:r>
            <a:endParaRPr lang="en-US" altLang="zh-CN" sz="180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恢复功能用于恢复被撤销的操作，单击快速访问工具栏上的恢复按钮即可</a:t>
            </a:r>
            <a:r>
              <a:rPr lang="zh-CN" altLang="en-US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66BC6B-D0E0-423C-92C9-5B2557AF7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282466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D3D8D4-B369-4E96-ACF5-FEBB54C6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</a:t>
            </a:r>
            <a:r>
              <a:rPr lang="zh-CN" altLang="en-US"/>
              <a:t>、查找和替换文本；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2F2B52-C97A-43DB-8E49-57B3FE785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在文档中选择要查找的文本，如图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3-35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所示，按【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Ctrl+F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】组合键打开【导航】窗格，将会自动显示搜索结果，在【结果】选项卡下单击搜索结束选项，即可跳转到相应的位置</a:t>
            </a:r>
            <a:endParaRPr lang="en-US" altLang="zh-CN" sz="180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替换功能可以帮助用户将查找的文本进行更改，或批量修改相同的内容，将文本中的“春季”替换为“春天”，按【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Ctrl+H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】组合键，或者在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Word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窗口中点击【开始】功能区→【编辑】组→【替换】按钮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AFA7637-CAC7-4651-AE20-78C90852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264224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E70ADA-98EE-4077-8E9D-61D85817B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3</a:t>
            </a:r>
            <a:r>
              <a:rPr lang="zh-CN" altLang="en-US"/>
              <a:t>、设置文本格式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91F42A-DBA8-4D50-BB23-8B66E03C3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通过【字体】组设置文本格式，按【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Ctrl+A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】组合键进行全选，在【开始】功能区→【字体】组中的字体下拉选项中，设置字体为“华文仿宋”</a:t>
            </a:r>
            <a:endParaRPr lang="en-US" altLang="zh-CN" sz="180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在【开始】功能区→【字体】组中的字号下拉选项中设置字号为“四号”</a:t>
            </a:r>
            <a:endParaRPr lang="en-US" altLang="zh-CN" sz="180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通过浮动工具栏设置文本格式。选择标题文本：“春”，松开鼠标后会自动显示浮动工具栏，从中设置字体为“华文行楷”，字号为“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50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”号</a:t>
            </a:r>
            <a:endParaRPr lang="en-US" altLang="zh-CN" sz="180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通过【字体】对话框设置文本格式，如果要对文本字体格式进行更加详细的设置，需要在【字体】对话框中进行设置，选择小标题文本：“朱自清”</a:t>
            </a:r>
            <a:r>
              <a:rPr lang="zh-CN" altLang="zh-CN" sz="1800" kern="100">
                <a:effectLst/>
                <a:ea typeface="Times New Roman" panose="02020603050405020304" pitchFamily="18" charset="0"/>
              </a:rPr>
              <a:t> 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，在【字体】组中单击右下角的扩展按钮，弹出【字体】对话框，选择【高级】选项卡，在【字符间距】选项区中设置加宽字符间距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磅，单击【确定】</a:t>
            </a:r>
            <a:endParaRPr lang="en-US" altLang="zh-CN" sz="1800" kern="10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按【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Ctrl+A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】组合键全选文本，按【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Ctrl+D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】组合键打开【字体】对话框，选择字体选项卡，设置【西文字体】为“微软雅黑</a:t>
            </a:r>
            <a:r>
              <a:rPr lang="en-US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 Light</a:t>
            </a:r>
            <a:r>
              <a:rPr lang="zh-CN" altLang="zh-CN" sz="1800" kern="10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”，然后点击【确定】按钮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C9B801B-A094-4928-A377-4B979B75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361658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9A5683-0D03-46CE-AFCD-4F35206D3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4 </a:t>
            </a:r>
            <a:r>
              <a:rPr lang="zh-CN" altLang="en-US"/>
              <a:t>设置文本效果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F86F3D-69BB-4480-80BF-912FDF0EE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选择标题文本“春”，在</a:t>
            </a:r>
            <a:r>
              <a:rPr lang="en-US" altLang="zh-CN"/>
              <a:t>【</a:t>
            </a:r>
            <a:r>
              <a:rPr lang="zh-CN" altLang="en-US"/>
              <a:t>字体</a:t>
            </a:r>
            <a:r>
              <a:rPr lang="en-US" altLang="zh-CN"/>
              <a:t>】</a:t>
            </a:r>
            <a:r>
              <a:rPr lang="zh-CN" altLang="en-US"/>
              <a:t>组中点击</a:t>
            </a:r>
            <a:r>
              <a:rPr lang="en-US" altLang="zh-CN"/>
              <a:t>【</a:t>
            </a:r>
            <a:r>
              <a:rPr lang="zh-CN" altLang="en-US"/>
              <a:t>文本效果和板式</a:t>
            </a:r>
            <a:r>
              <a:rPr lang="en-US" altLang="zh-CN"/>
              <a:t>】</a:t>
            </a:r>
            <a:r>
              <a:rPr lang="zh-CN" altLang="en-US"/>
              <a:t>下拉按钮 ，选择</a:t>
            </a:r>
            <a:r>
              <a:rPr lang="en-US" altLang="zh-CN"/>
              <a:t>【</a:t>
            </a:r>
            <a:r>
              <a:rPr lang="zh-CN" altLang="en-US"/>
              <a:t>发光</a:t>
            </a:r>
            <a:r>
              <a:rPr lang="en-US" altLang="zh-CN"/>
              <a:t>】→【</a:t>
            </a:r>
            <a:r>
              <a:rPr lang="zh-CN" altLang="en-US"/>
              <a:t>发光选项</a:t>
            </a:r>
            <a:r>
              <a:rPr lang="en-US" altLang="zh-CN"/>
              <a:t>】</a:t>
            </a:r>
            <a:r>
              <a:rPr lang="zh-CN" altLang="en-US"/>
              <a:t>，可以看见在</a:t>
            </a:r>
            <a:r>
              <a:rPr lang="en-US" altLang="zh-CN"/>
              <a:t>Word</a:t>
            </a:r>
            <a:r>
              <a:rPr lang="zh-CN" altLang="en-US"/>
              <a:t>窗口的右侧打开了</a:t>
            </a:r>
            <a:r>
              <a:rPr lang="en-US" altLang="zh-CN"/>
              <a:t>【</a:t>
            </a:r>
            <a:r>
              <a:rPr lang="zh-CN" altLang="en-US"/>
              <a:t>设置文本效果格式</a:t>
            </a:r>
            <a:r>
              <a:rPr lang="en-US" altLang="zh-CN"/>
              <a:t>】</a:t>
            </a:r>
            <a:r>
              <a:rPr lang="zh-CN" altLang="en-US"/>
              <a:t>窗格，在此窗格中设置</a:t>
            </a:r>
            <a:r>
              <a:rPr lang="en-US" altLang="zh-CN"/>
              <a:t>【</a:t>
            </a:r>
            <a:r>
              <a:rPr lang="zh-CN" altLang="en-US"/>
              <a:t>发光</a:t>
            </a:r>
            <a:r>
              <a:rPr lang="en-US" altLang="zh-CN"/>
              <a:t>】</a:t>
            </a:r>
            <a:r>
              <a:rPr lang="zh-CN" altLang="en-US"/>
              <a:t>效果和颜色、大小、透明等参数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对于文档中一些需要用户终点关注的文字，可以使用不同的亮色进行突出显示，选择文本中的内容“一年之计在于春”，然后在</a:t>
            </a:r>
            <a:r>
              <a:rPr lang="en-US" altLang="zh-CN"/>
              <a:t>【</a:t>
            </a:r>
            <a:r>
              <a:rPr lang="zh-CN" altLang="en-US"/>
              <a:t>字体</a:t>
            </a:r>
            <a:r>
              <a:rPr lang="en-US" altLang="zh-CN"/>
              <a:t>】</a:t>
            </a:r>
            <a:r>
              <a:rPr lang="zh-CN" altLang="en-US"/>
              <a:t>组中单击</a:t>
            </a:r>
            <a:r>
              <a:rPr lang="en-US" altLang="zh-CN"/>
              <a:t>【</a:t>
            </a:r>
            <a:r>
              <a:rPr lang="zh-CN" altLang="en-US"/>
              <a:t>以不同颜色突出显示文本</a:t>
            </a:r>
            <a:r>
              <a:rPr lang="en-US" altLang="zh-CN"/>
              <a:t>】</a:t>
            </a:r>
            <a:r>
              <a:rPr lang="zh-CN" altLang="en-US"/>
              <a:t>下拉按钮 ，选择“黄色”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选择文本内容第三段：“盼望着，盼望着，东风来了，春天的脚步近了。”，然后选择</a:t>
            </a:r>
            <a:r>
              <a:rPr lang="en-US" altLang="zh-CN"/>
              <a:t>【</a:t>
            </a:r>
            <a:r>
              <a:rPr lang="zh-CN" altLang="en-US"/>
              <a:t>插入</a:t>
            </a:r>
            <a:r>
              <a:rPr lang="en-US" altLang="zh-CN"/>
              <a:t>】</a:t>
            </a:r>
            <a:r>
              <a:rPr lang="zh-CN" altLang="en-US"/>
              <a:t>功能区→</a:t>
            </a:r>
            <a:r>
              <a:rPr lang="en-US" altLang="zh-CN"/>
              <a:t>【</a:t>
            </a:r>
            <a:r>
              <a:rPr lang="zh-CN" altLang="en-US"/>
              <a:t>文本</a:t>
            </a:r>
            <a:r>
              <a:rPr lang="en-US" altLang="zh-CN"/>
              <a:t>】</a:t>
            </a:r>
            <a:r>
              <a:rPr lang="zh-CN" altLang="en-US"/>
              <a:t>组→</a:t>
            </a:r>
            <a:r>
              <a:rPr lang="en-US" altLang="zh-CN"/>
              <a:t>【</a:t>
            </a:r>
            <a:r>
              <a:rPr lang="zh-CN" altLang="en-US"/>
              <a:t>首字下沉</a:t>
            </a:r>
            <a:r>
              <a:rPr lang="en-US" altLang="zh-CN"/>
              <a:t>】→【</a:t>
            </a:r>
            <a:r>
              <a:rPr lang="zh-CN" altLang="en-US"/>
              <a:t>首字下沉选项</a:t>
            </a:r>
            <a:r>
              <a:rPr lang="en-US" altLang="zh-CN"/>
              <a:t>】</a:t>
            </a:r>
            <a:r>
              <a:rPr lang="zh-CN" altLang="en-US"/>
              <a:t>，打开</a:t>
            </a:r>
            <a:r>
              <a:rPr lang="en-US" altLang="zh-CN"/>
              <a:t>【</a:t>
            </a:r>
            <a:r>
              <a:rPr lang="zh-CN" altLang="en-US"/>
              <a:t>首字下沉</a:t>
            </a:r>
            <a:r>
              <a:rPr lang="en-US" altLang="zh-CN"/>
              <a:t>】</a:t>
            </a:r>
            <a:r>
              <a:rPr lang="zh-CN" altLang="en-US"/>
              <a:t>对话框，设置参数下沉行数为</a:t>
            </a:r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A6985A9-83D4-4298-9091-40A0F2F7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1289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68DD3-8C24-4831-BF55-6B77048CB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5</a:t>
            </a:r>
            <a:r>
              <a:rPr lang="zh-CN" altLang="en-US"/>
              <a:t>、设置各段落的格式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D87DB0-5E81-4D70-BEA0-FAD8A7A8C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选择文本第一段、第二段，选择</a:t>
            </a:r>
            <a:r>
              <a:rPr lang="en-US" altLang="zh-CN"/>
              <a:t>【</a:t>
            </a:r>
            <a:r>
              <a:rPr lang="zh-CN" altLang="en-US"/>
              <a:t>开始</a:t>
            </a:r>
            <a:r>
              <a:rPr lang="en-US" altLang="zh-CN"/>
              <a:t>】</a:t>
            </a:r>
            <a:r>
              <a:rPr lang="zh-CN" altLang="en-US"/>
              <a:t>功能区→</a:t>
            </a:r>
            <a:r>
              <a:rPr lang="en-US" altLang="zh-CN"/>
              <a:t>【</a:t>
            </a:r>
            <a:r>
              <a:rPr lang="zh-CN" altLang="en-US"/>
              <a:t>段落</a:t>
            </a:r>
            <a:r>
              <a:rPr lang="en-US" altLang="zh-CN"/>
              <a:t>】</a:t>
            </a:r>
            <a:r>
              <a:rPr lang="zh-CN" altLang="en-US"/>
              <a:t>组→</a:t>
            </a:r>
            <a:r>
              <a:rPr lang="en-US" altLang="zh-CN"/>
              <a:t>【</a:t>
            </a:r>
            <a:r>
              <a:rPr lang="zh-CN" altLang="en-US"/>
              <a:t>居中</a:t>
            </a:r>
            <a:r>
              <a:rPr lang="en-US" altLang="zh-CN"/>
              <a:t>】 </a:t>
            </a:r>
            <a:r>
              <a:rPr lang="zh-CN" altLang="en-US"/>
              <a:t>（快捷键</a:t>
            </a:r>
            <a:r>
              <a:rPr lang="en-US" altLang="zh-CN"/>
              <a:t>Ctrl+E</a:t>
            </a:r>
            <a:r>
              <a:rPr lang="zh-CN" altLang="en-US"/>
              <a:t>）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选择第五段至第十二段文本，单击鼠标右键，在弹出的快捷菜单中选择</a:t>
            </a:r>
            <a:r>
              <a:rPr lang="en-US" altLang="zh-CN"/>
              <a:t>【</a:t>
            </a:r>
            <a:r>
              <a:rPr lang="zh-CN" altLang="en-US"/>
              <a:t>段落</a:t>
            </a:r>
            <a:r>
              <a:rPr lang="en-US" altLang="zh-CN"/>
              <a:t>】</a:t>
            </a:r>
            <a:r>
              <a:rPr lang="zh-CN" altLang="en-US"/>
              <a:t>命令，或在</a:t>
            </a:r>
            <a:r>
              <a:rPr lang="en-US" altLang="zh-CN"/>
              <a:t>【</a:t>
            </a:r>
            <a:r>
              <a:rPr lang="zh-CN" altLang="en-US"/>
              <a:t>开始</a:t>
            </a:r>
            <a:r>
              <a:rPr lang="en-US" altLang="zh-CN"/>
              <a:t>】</a:t>
            </a:r>
            <a:r>
              <a:rPr lang="zh-CN" altLang="en-US"/>
              <a:t>功能区</a:t>
            </a:r>
            <a:r>
              <a:rPr lang="en-US" altLang="zh-CN"/>
              <a:t>【</a:t>
            </a:r>
            <a:r>
              <a:rPr lang="zh-CN" altLang="en-US"/>
              <a:t>段落</a:t>
            </a:r>
            <a:r>
              <a:rPr lang="en-US" altLang="zh-CN"/>
              <a:t>】</a:t>
            </a:r>
            <a:r>
              <a:rPr lang="zh-CN" altLang="en-US"/>
              <a:t>组中单击右下角的</a:t>
            </a:r>
            <a:r>
              <a:rPr lang="en-US" altLang="zh-CN"/>
              <a:t>【</a:t>
            </a:r>
            <a:r>
              <a:rPr lang="zh-CN" altLang="en-US"/>
              <a:t>段落</a:t>
            </a:r>
            <a:r>
              <a:rPr lang="en-US" altLang="zh-CN"/>
              <a:t>】</a:t>
            </a:r>
            <a:r>
              <a:rPr lang="zh-CN" altLang="en-US"/>
              <a:t>按钮，这两种方法都会弹出</a:t>
            </a:r>
            <a:r>
              <a:rPr lang="en-US" altLang="zh-CN"/>
              <a:t>【</a:t>
            </a:r>
            <a:r>
              <a:rPr lang="zh-CN" altLang="en-US"/>
              <a:t>段落</a:t>
            </a:r>
            <a:r>
              <a:rPr lang="en-US" altLang="zh-CN"/>
              <a:t>】</a:t>
            </a:r>
            <a:r>
              <a:rPr lang="zh-CN" altLang="en-US"/>
              <a:t>设置对话框。在</a:t>
            </a:r>
            <a:r>
              <a:rPr lang="en-US" altLang="zh-CN"/>
              <a:t>【</a:t>
            </a:r>
            <a:r>
              <a:rPr lang="zh-CN" altLang="en-US"/>
              <a:t>对齐方式</a:t>
            </a:r>
            <a:r>
              <a:rPr lang="en-US" altLang="zh-CN"/>
              <a:t>】</a:t>
            </a:r>
            <a:r>
              <a:rPr lang="zh-CN" altLang="en-US"/>
              <a:t>下拉列表中进行选择</a:t>
            </a:r>
            <a:r>
              <a:rPr lang="en-US" altLang="zh-CN"/>
              <a:t>【</a:t>
            </a:r>
            <a:r>
              <a:rPr lang="zh-CN" altLang="en-US"/>
              <a:t>左对齐</a:t>
            </a:r>
            <a:r>
              <a:rPr lang="en-US" altLang="zh-CN"/>
              <a:t>】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段落缩进是指各段的左、右缩进，首行缩进及悬挂缩进，可以在</a:t>
            </a:r>
            <a:r>
              <a:rPr lang="en-US" altLang="zh-CN"/>
              <a:t>【</a:t>
            </a:r>
            <a:r>
              <a:rPr lang="zh-CN" altLang="en-US"/>
              <a:t>段落</a:t>
            </a:r>
            <a:r>
              <a:rPr lang="en-US" altLang="zh-CN"/>
              <a:t>】</a:t>
            </a:r>
            <a:r>
              <a:rPr lang="zh-CN" altLang="en-US"/>
              <a:t>面板的缩进栏中进行设置，段落的左右缩进是指各段的左右边界相对于左右页边距的距离，设置文本内容左、右缩进为：</a:t>
            </a:r>
            <a:r>
              <a:rPr lang="en-US" altLang="zh-CN"/>
              <a:t>0.5</a:t>
            </a:r>
            <a:r>
              <a:rPr lang="zh-CN" altLang="en-US"/>
              <a:t>字符</a:t>
            </a:r>
            <a:endParaRPr lang="en-US" altLang="zh-CN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段落间距的设置，可以单击</a:t>
            </a:r>
            <a:r>
              <a:rPr lang="en-US" altLang="zh-CN"/>
              <a:t>【</a:t>
            </a:r>
            <a:r>
              <a:rPr lang="zh-CN" altLang="en-US"/>
              <a:t>段前</a:t>
            </a:r>
            <a:r>
              <a:rPr lang="en-US" altLang="zh-CN"/>
              <a:t>】</a:t>
            </a:r>
            <a:r>
              <a:rPr lang="zh-CN" altLang="en-US"/>
              <a:t>和</a:t>
            </a:r>
            <a:r>
              <a:rPr lang="en-US" altLang="zh-CN"/>
              <a:t>【</a:t>
            </a:r>
            <a:r>
              <a:rPr lang="zh-CN" altLang="en-US"/>
              <a:t>段后</a:t>
            </a:r>
            <a:r>
              <a:rPr lang="en-US" altLang="zh-CN"/>
              <a:t>】</a:t>
            </a:r>
            <a:r>
              <a:rPr lang="zh-CN" altLang="en-US"/>
              <a:t>两个微调框右侧的上下选择按钮，也可以在段前段后微调框中直接输入相应的值，</a:t>
            </a:r>
            <a:r>
              <a:rPr lang="en-US" altLang="zh-CN"/>
              <a:t>【</a:t>
            </a:r>
            <a:r>
              <a:rPr lang="zh-CN" altLang="en-US"/>
              <a:t>段前</a:t>
            </a:r>
            <a:r>
              <a:rPr lang="en-US" altLang="zh-CN"/>
              <a:t>】</a:t>
            </a:r>
            <a:r>
              <a:rPr lang="zh-CN" altLang="en-US"/>
              <a:t>和</a:t>
            </a:r>
            <a:r>
              <a:rPr lang="en-US" altLang="zh-CN"/>
              <a:t>【</a:t>
            </a:r>
            <a:r>
              <a:rPr lang="zh-CN" altLang="en-US"/>
              <a:t>段后</a:t>
            </a:r>
            <a:r>
              <a:rPr lang="en-US" altLang="zh-CN"/>
              <a:t>】</a:t>
            </a:r>
            <a:r>
              <a:rPr lang="zh-CN" altLang="en-US"/>
              <a:t>分别输入：</a:t>
            </a:r>
            <a:r>
              <a:rPr lang="en-US" altLang="zh-CN"/>
              <a:t>0.5</a:t>
            </a:r>
            <a:r>
              <a:rPr lang="zh-CN" altLang="en-US"/>
              <a:t>行，行距中选择</a:t>
            </a:r>
            <a:r>
              <a:rPr lang="en-US" altLang="zh-CN"/>
              <a:t>【</a:t>
            </a:r>
            <a:r>
              <a:rPr lang="zh-CN" altLang="en-US"/>
              <a:t>多倍行距</a:t>
            </a:r>
            <a:r>
              <a:rPr lang="en-US" altLang="zh-CN"/>
              <a:t>】</a:t>
            </a:r>
            <a:r>
              <a:rPr lang="zh-CN" altLang="en-US"/>
              <a:t>，</a:t>
            </a:r>
            <a:r>
              <a:rPr lang="en-US" altLang="zh-CN"/>
              <a:t>【</a:t>
            </a:r>
            <a:r>
              <a:rPr lang="zh-CN" altLang="en-US"/>
              <a:t>设置值</a:t>
            </a:r>
            <a:r>
              <a:rPr lang="en-US" altLang="zh-CN"/>
              <a:t>】</a:t>
            </a:r>
            <a:r>
              <a:rPr lang="zh-CN" altLang="en-US"/>
              <a:t>设为：</a:t>
            </a:r>
            <a:r>
              <a:rPr lang="en-US" altLang="zh-CN"/>
              <a:t>1.2</a:t>
            </a:r>
            <a:endParaRPr lang="zh-CN" altLang="en-US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/>
              <a:t>选择第四段和第五段，左右两侧缩进为：</a:t>
            </a:r>
            <a:r>
              <a:rPr lang="en-US" altLang="zh-CN"/>
              <a:t>0.5</a:t>
            </a:r>
            <a:r>
              <a:rPr lang="zh-CN" altLang="en-US"/>
              <a:t>字符，</a:t>
            </a:r>
            <a:r>
              <a:rPr lang="en-US" altLang="zh-CN"/>
              <a:t>【</a:t>
            </a:r>
            <a:r>
              <a:rPr lang="zh-CN" altLang="en-US"/>
              <a:t>特殊</a:t>
            </a:r>
            <a:r>
              <a:rPr lang="en-US" altLang="zh-CN"/>
              <a:t>】</a:t>
            </a:r>
            <a:r>
              <a:rPr lang="zh-CN" altLang="en-US"/>
              <a:t>设为：无，段前、段后为：</a:t>
            </a:r>
            <a:r>
              <a:rPr lang="en-US" altLang="zh-CN"/>
              <a:t>0.5</a:t>
            </a:r>
            <a:r>
              <a:rPr lang="zh-CN" altLang="en-US"/>
              <a:t>行，行距中选择</a:t>
            </a:r>
            <a:r>
              <a:rPr lang="en-US" altLang="zh-CN"/>
              <a:t>【</a:t>
            </a:r>
            <a:r>
              <a:rPr lang="zh-CN" altLang="en-US"/>
              <a:t>多倍行距</a:t>
            </a:r>
            <a:r>
              <a:rPr lang="en-US" altLang="zh-CN"/>
              <a:t>】</a:t>
            </a:r>
            <a:r>
              <a:rPr lang="zh-CN" altLang="en-US"/>
              <a:t>设为：</a:t>
            </a:r>
            <a:r>
              <a:rPr lang="en-US" altLang="zh-CN"/>
              <a:t>1.2</a:t>
            </a:r>
            <a:r>
              <a:rPr lang="zh-CN" altLang="en-US"/>
              <a:t>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2B50C86-A1B5-47A9-9422-BDC99135E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176118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45E893-D242-45F1-B806-094A7A59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6</a:t>
            </a:r>
            <a:r>
              <a:rPr lang="zh-CN" altLang="en-US"/>
              <a:t>、新建样式与应用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6C408C-7C32-4DE3-BA42-130E4AA2B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选择一段文字，新建样式，起名为：新段落</a:t>
            </a:r>
            <a:endParaRPr lang="en-US" altLang="zh-CN"/>
          </a:p>
          <a:p>
            <a:r>
              <a:rPr lang="zh-CN" altLang="en-US"/>
              <a:t>拖选要设置样式的文字，点 “新段落”样式即可设置同一格式。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D63980-DCE6-4876-BA1F-7AD6F4F6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288953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0CD14C-8420-44BC-AD3B-372ECBA19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7 </a:t>
            </a:r>
            <a:r>
              <a:rPr lang="zh-CN" altLang="en-US"/>
              <a:t>设置分栏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77C795-3936-4990-9CE7-7906EEE8F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利用分栏功能可以将文本的版面分成多栏显示，这样有时候便于阅读且更加生动，在报纸和杂志的排版中经常使用，选择文本第六段、第七段，在</a:t>
            </a:r>
            <a:r>
              <a:rPr lang="en-US" altLang="zh-CN"/>
              <a:t>【</a:t>
            </a:r>
            <a:r>
              <a:rPr lang="zh-CN" altLang="en-US"/>
              <a:t>布局</a:t>
            </a:r>
            <a:r>
              <a:rPr lang="en-US" altLang="zh-CN"/>
              <a:t>】</a:t>
            </a:r>
            <a:r>
              <a:rPr lang="zh-CN" altLang="en-US"/>
              <a:t>功能区→</a:t>
            </a:r>
            <a:r>
              <a:rPr lang="en-US" altLang="zh-CN"/>
              <a:t>【</a:t>
            </a:r>
            <a:r>
              <a:rPr lang="zh-CN" altLang="en-US"/>
              <a:t>页面设置</a:t>
            </a:r>
            <a:r>
              <a:rPr lang="en-US" altLang="zh-CN"/>
              <a:t>】</a:t>
            </a:r>
            <a:r>
              <a:rPr lang="zh-CN" altLang="en-US"/>
              <a:t>组→</a:t>
            </a:r>
            <a:r>
              <a:rPr lang="en-US" altLang="zh-CN"/>
              <a:t>【</a:t>
            </a:r>
            <a:r>
              <a:rPr lang="zh-CN" altLang="en-US"/>
              <a:t>栏</a:t>
            </a:r>
            <a:r>
              <a:rPr lang="en-US" altLang="zh-CN"/>
              <a:t>】</a:t>
            </a:r>
            <a:r>
              <a:rPr lang="zh-CN" altLang="en-US"/>
              <a:t>下拉选项→</a:t>
            </a:r>
            <a:r>
              <a:rPr lang="en-US" altLang="zh-CN"/>
              <a:t>【</a:t>
            </a:r>
            <a:r>
              <a:rPr lang="zh-CN" altLang="en-US"/>
              <a:t>更多栏</a:t>
            </a:r>
            <a:r>
              <a:rPr lang="en-US" altLang="zh-CN"/>
              <a:t>】</a:t>
            </a:r>
            <a:r>
              <a:rPr lang="zh-CN" altLang="en-US"/>
              <a:t>，打开</a:t>
            </a:r>
            <a:r>
              <a:rPr lang="en-US" altLang="zh-CN"/>
              <a:t>【</a:t>
            </a:r>
            <a:r>
              <a:rPr lang="zh-CN" altLang="en-US"/>
              <a:t>栏</a:t>
            </a:r>
            <a:r>
              <a:rPr lang="en-US" altLang="zh-CN"/>
              <a:t>】</a:t>
            </a:r>
            <a:r>
              <a:rPr lang="zh-CN" altLang="en-US"/>
              <a:t>对话框，选择两栏及分隔线，点击确定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CF2C1C5-DC98-4137-A3CA-41B45ED71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信息技术基础</a:t>
            </a:r>
          </a:p>
        </p:txBody>
      </p:sp>
    </p:spTree>
    <p:extLst>
      <p:ext uri="{BB962C8B-B14F-4D97-AF65-F5344CB8AC3E}">
        <p14:creationId xmlns:p14="http://schemas.microsoft.com/office/powerpoint/2010/main" val="874984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花纹</Template>
  <TotalTime>1275</TotalTime>
  <Words>1630</Words>
  <Application>Microsoft Office PowerPoint</Application>
  <PresentationFormat>宽屏</PresentationFormat>
  <Paragraphs>77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黑体</vt:lpstr>
      <vt:lpstr>隶书</vt:lpstr>
      <vt:lpstr>Arial</vt:lpstr>
      <vt:lpstr>Bookman Old Style</vt:lpstr>
      <vt:lpstr>Rockwell</vt:lpstr>
      <vt:lpstr>Times New Roman</vt:lpstr>
      <vt:lpstr>Damask</vt:lpstr>
      <vt:lpstr>信息技术基础</vt:lpstr>
      <vt:lpstr>教学内容</vt:lpstr>
      <vt:lpstr>1、修改和编辑文本</vt:lpstr>
      <vt:lpstr>2、查找和替换文本；</vt:lpstr>
      <vt:lpstr>3、设置文本格式</vt:lpstr>
      <vt:lpstr>4 设置文本效果</vt:lpstr>
      <vt:lpstr>5、设置各段落的格式</vt:lpstr>
      <vt:lpstr>6、新建样式与应用</vt:lpstr>
      <vt:lpstr>7 设置分栏 </vt:lpstr>
      <vt:lpstr>8、设置项目符号和编号</vt:lpstr>
      <vt:lpstr>9、设置页眉和页脚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人工智能技术导论</dc:title>
  <dc:creator>lin qiang</dc:creator>
  <cp:lastModifiedBy>lin qiang</cp:lastModifiedBy>
  <cp:revision>81</cp:revision>
  <dcterms:created xsi:type="dcterms:W3CDTF">2021-08-28T13:03:50Z</dcterms:created>
  <dcterms:modified xsi:type="dcterms:W3CDTF">2021-10-24T13:51:41Z</dcterms:modified>
</cp:coreProperties>
</file>