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9"/>
  </p:notesMasterIdLst>
  <p:sldIdLst>
    <p:sldId id="256" r:id="rId2"/>
    <p:sldId id="259" r:id="rId3"/>
    <p:sldId id="265" r:id="rId4"/>
    <p:sldId id="266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5692" autoAdjust="0"/>
  </p:normalViewPr>
  <p:slideViewPr>
    <p:cSldViewPr snapToGrid="0">
      <p:cViewPr varScale="1">
        <p:scale>
          <a:sx n="87" d="100"/>
          <a:sy n="87" d="100"/>
        </p:scale>
        <p:origin x="715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4C882-1506-407F-9FD2-7E828D4F354F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4462A-1E80-455D-8769-0585828F78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38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C846-10E6-415C-9EEF-FF8F1014171D}" type="datetime1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10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7CA0-03FF-4785-A483-E69BF23189FE}" type="datetime1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31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981B-DA8A-454F-BD32-DFF14133FBB2}" type="datetime1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833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7000-A288-4773-9F70-30840025E289}" type="datetime1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9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ABE7-66F8-484C-96C2-385C5824D5E8}" type="datetime1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946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C960-886E-44D8-957F-EA05EB7DCABE}" type="datetime1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1904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F729-B43A-4A0F-9B80-60D4F9D67A54}" type="datetime1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83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E5E8-8E71-4ADD-88AE-52356D743C22}" type="datetime1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947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D442-9194-4A35-AD3B-07BAAD843436}" type="datetime1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8186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CAEC-C0A5-4CEB-BF25-F637F3147709}" type="datetime1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635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82DE-3612-47AD-8020-E22B0AC6B11A}" type="datetime1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0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首行空2格和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>
            <a:lvl1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326321"/>
            <a:ext cx="10353762" cy="4464879"/>
          </a:xfrm>
        </p:spPr>
        <p:txBody>
          <a:bodyPr>
            <a:normAutofit/>
          </a:bodyPr>
          <a:lstStyle>
            <a:lvl1pPr marL="0" indent="601200" algn="just">
              <a:buFont typeface="Arial" panose="020B0604020202020204" pitchFamily="34" charset="0"/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601200" algn="just"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914400" indent="601200" algn="just"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371600" indent="601200" algn="just"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828800" indent="601200" algn="just"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2C8C-3B47-41A0-AE81-8B8A95CAD39F}" type="datetime1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箭头: 五边形 6">
            <a:extLst>
              <a:ext uri="{FF2B5EF4-FFF2-40B4-BE49-F238E27FC236}">
                <a16:creationId xmlns:a16="http://schemas.microsoft.com/office/drawing/2014/main" id="{A0784167-5611-429E-8BDB-FDB67AB69B7A}"/>
              </a:ext>
            </a:extLst>
          </p:cNvPr>
          <p:cNvSpPr/>
          <p:nvPr userDrawn="1"/>
        </p:nvSpPr>
        <p:spPr>
          <a:xfrm>
            <a:off x="1436011" y="1012371"/>
            <a:ext cx="9309327" cy="5442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93582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8070-EE75-44AC-A476-044D4279D550}" type="datetime1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796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068E-7481-43D5-B391-0D7057D8FF21}" type="datetime1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850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188E-4B0B-43A7-A424-D27DBF8FAA7E}" type="datetime1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432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项目和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>
            <a:lvl1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326321"/>
            <a:ext cx="10353762" cy="4464879"/>
          </a:xfrm>
        </p:spPr>
        <p:txBody>
          <a:bodyPr>
            <a:normAutofit/>
          </a:bodyPr>
          <a:lstStyle>
            <a:lvl1pPr marL="457200" indent="-457200" algn="just">
              <a:buFont typeface="Wingdings" panose="05000000000000000000" pitchFamily="2" charset="2"/>
              <a:buChar char="Ø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914400" indent="-457200" algn="just">
              <a:buFont typeface="Wingdings" panose="05000000000000000000" pitchFamily="2" charset="2"/>
              <a:buChar char="Ø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371600" indent="-457200" algn="just">
              <a:buFont typeface="Wingdings" panose="05000000000000000000" pitchFamily="2" charset="2"/>
              <a:buChar char="Ø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828800" indent="-457200" algn="just">
              <a:buFont typeface="Wingdings" panose="05000000000000000000" pitchFamily="2" charset="2"/>
              <a:buChar char="Ø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286000" indent="-457200" algn="just">
              <a:buFont typeface="Wingdings" panose="05000000000000000000" pitchFamily="2" charset="2"/>
              <a:buChar char="Ø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F791-8FCB-49A9-A85E-AF81ED472C2B}" type="datetime1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箭头: 五边形 6">
            <a:extLst>
              <a:ext uri="{FF2B5EF4-FFF2-40B4-BE49-F238E27FC236}">
                <a16:creationId xmlns:a16="http://schemas.microsoft.com/office/drawing/2014/main" id="{A0784167-5611-429E-8BDB-FDB67AB69B7A}"/>
              </a:ext>
            </a:extLst>
          </p:cNvPr>
          <p:cNvSpPr/>
          <p:nvPr userDrawn="1"/>
        </p:nvSpPr>
        <p:spPr>
          <a:xfrm>
            <a:off x="1436011" y="1012371"/>
            <a:ext cx="9309327" cy="5442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34962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编号和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>
            <a:lvl1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326321"/>
            <a:ext cx="10353762" cy="4464879"/>
          </a:xfrm>
        </p:spPr>
        <p:txBody>
          <a:bodyPr>
            <a:normAutofit/>
          </a:bodyPr>
          <a:lstStyle>
            <a:lvl1pPr marL="4572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9144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3716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8288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2860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F791-8FCB-49A9-A85E-AF81ED472C2B}" type="datetime1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箭头: 五边形 6">
            <a:extLst>
              <a:ext uri="{FF2B5EF4-FFF2-40B4-BE49-F238E27FC236}">
                <a16:creationId xmlns:a16="http://schemas.microsoft.com/office/drawing/2014/main" id="{A0784167-5611-429E-8BDB-FDB67AB69B7A}"/>
              </a:ext>
            </a:extLst>
          </p:cNvPr>
          <p:cNvSpPr/>
          <p:nvPr userDrawn="1"/>
        </p:nvSpPr>
        <p:spPr>
          <a:xfrm>
            <a:off x="1436011" y="1012371"/>
            <a:ext cx="9309327" cy="5442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415476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导航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>
            <a:lvl1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326321"/>
            <a:ext cx="10353762" cy="4464879"/>
          </a:xfrm>
        </p:spPr>
        <p:txBody>
          <a:bodyPr>
            <a:normAutofit/>
          </a:bodyPr>
          <a:lstStyle>
            <a:lvl1pPr marL="4572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9144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3716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8288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2860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F791-8FCB-49A9-A85E-AF81ED472C2B}" type="datetime1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4622482" cy="365125"/>
          </a:xfrm>
        </p:spPr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箭头: 五边形 6">
            <a:extLst>
              <a:ext uri="{FF2B5EF4-FFF2-40B4-BE49-F238E27FC236}">
                <a16:creationId xmlns:a16="http://schemas.microsoft.com/office/drawing/2014/main" id="{A0784167-5611-429E-8BDB-FDB67AB69B7A}"/>
              </a:ext>
            </a:extLst>
          </p:cNvPr>
          <p:cNvSpPr/>
          <p:nvPr userDrawn="1"/>
        </p:nvSpPr>
        <p:spPr>
          <a:xfrm>
            <a:off x="1436011" y="1012371"/>
            <a:ext cx="9309327" cy="5442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动作按钮: 上一张 7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0F2112F-AD3F-41D4-8CE7-A31BF64E1494}"/>
              </a:ext>
            </a:extLst>
          </p:cNvPr>
          <p:cNvSpPr/>
          <p:nvPr userDrawn="1"/>
        </p:nvSpPr>
        <p:spPr>
          <a:xfrm>
            <a:off x="5910349" y="5883275"/>
            <a:ext cx="523702" cy="3651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19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657226"/>
            <a:ext cx="10353762" cy="783385"/>
          </a:xfrm>
        </p:spPr>
        <p:txBody>
          <a:bodyPr anchor="b">
            <a:normAutofit/>
          </a:bodyPr>
          <a:lstStyle>
            <a:lvl1pPr>
              <a:defRPr sz="44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4" y="1587260"/>
            <a:ext cx="10353762" cy="3514965"/>
          </a:xfrm>
        </p:spPr>
        <p:txBody>
          <a:bodyPr/>
          <a:lstStyle>
            <a:lvl1pPr marL="0" indent="601200" algn="just">
              <a:buNone/>
              <a:defRPr sz="2400">
                <a:solidFill>
                  <a:schemeClr val="tx1">
                    <a:tint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7EFD-3065-4E72-A94D-C6EF40AB8725}" type="datetime1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4990617" cy="365125"/>
          </a:xfrm>
        </p:spPr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动作按钮: 转到主页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01175DA-1FAC-41FE-838C-78B998E32378}"/>
              </a:ext>
            </a:extLst>
          </p:cNvPr>
          <p:cNvSpPr/>
          <p:nvPr userDrawn="1"/>
        </p:nvSpPr>
        <p:spPr>
          <a:xfrm>
            <a:off x="6211978" y="5883274"/>
            <a:ext cx="545873" cy="3651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851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795" y="0"/>
            <a:ext cx="1372205" cy="1326321"/>
          </a:xfrm>
        </p:spPr>
        <p:txBody>
          <a:bodyPr/>
          <a:lstStyle>
            <a:lvl1pPr algn="l"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61556"/>
            <a:ext cx="10353762" cy="3729644"/>
          </a:xfrm>
        </p:spPr>
        <p:txBody>
          <a:bodyPr>
            <a:normAutofit/>
          </a:bodyPr>
          <a:lstStyle>
            <a:lvl1pPr marL="4572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9144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3716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8288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2860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77C9-07B8-4C5F-9FFB-504173ACDE66}" type="datetime1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箭头: 五边形 6">
            <a:extLst>
              <a:ext uri="{FF2B5EF4-FFF2-40B4-BE49-F238E27FC236}">
                <a16:creationId xmlns:a16="http://schemas.microsoft.com/office/drawing/2014/main" id="{A0784167-5611-429E-8BDB-FDB67AB69B7A}"/>
              </a:ext>
            </a:extLst>
          </p:cNvPr>
          <p:cNvSpPr/>
          <p:nvPr userDrawn="1"/>
        </p:nvSpPr>
        <p:spPr>
          <a:xfrm>
            <a:off x="1072342" y="1131070"/>
            <a:ext cx="3009207" cy="4571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6B747E8-F9B4-4120-9699-D28D7C3DF2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7768" y="149533"/>
            <a:ext cx="720771" cy="88946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9F53864-6515-468B-8816-3D47DFA37B59}"/>
              </a:ext>
            </a:extLst>
          </p:cNvPr>
          <p:cNvSpPr/>
          <p:nvPr userDrawn="1"/>
        </p:nvSpPr>
        <p:spPr>
          <a:xfrm>
            <a:off x="1835809" y="201495"/>
            <a:ext cx="2967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课堂小结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7D8A10C-C31E-4095-825D-3239203C60B8}"/>
              </a:ext>
            </a:extLst>
          </p:cNvPr>
          <p:cNvSpPr txBox="1"/>
          <p:nvPr userDrawn="1"/>
        </p:nvSpPr>
        <p:spPr>
          <a:xfrm>
            <a:off x="6814868" y="707366"/>
            <a:ext cx="45719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855E4DB-0257-4C94-99FE-2883A06A6B81}"/>
              </a:ext>
            </a:extLst>
          </p:cNvPr>
          <p:cNvSpPr txBox="1"/>
          <p:nvPr userDrawn="1"/>
        </p:nvSpPr>
        <p:spPr>
          <a:xfrm>
            <a:off x="913794" y="1415011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本节课我们讲授了：</a:t>
            </a:r>
          </a:p>
        </p:txBody>
      </p:sp>
    </p:spTree>
    <p:extLst>
      <p:ext uri="{BB962C8B-B14F-4D97-AF65-F5344CB8AC3E}">
        <p14:creationId xmlns:p14="http://schemas.microsoft.com/office/powerpoint/2010/main" val="320281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  <p:tmpl lvl="2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  <p:tmpl lvl="3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  <p:tmpl lvl="4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  <p:tmpl lvl="5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</p:tmplLst>
      </p:bldP>
      <p:bldP spid="7" grpId="0" animBg="1"/>
      <p:bldP spid="8" grpId="0"/>
      <p:bldP spid="13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326321"/>
            <a:ext cx="10353762" cy="4464879"/>
          </a:xfrm>
        </p:spPr>
        <p:txBody>
          <a:bodyPr>
            <a:normAutofit/>
          </a:bodyPr>
          <a:lstStyle>
            <a:lvl1pPr marL="0" indent="612000" algn="just">
              <a:buFont typeface="+mj-lt"/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612000" algn="just">
              <a:buFont typeface="+mj-lt"/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914400" indent="612000" algn="just">
              <a:buFont typeface="+mj-lt"/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371600" indent="612000" algn="just">
              <a:buFont typeface="+mj-lt"/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828800" indent="612000" algn="just">
              <a:buFont typeface="+mj-lt"/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2804-0A2F-4BB3-8E15-9F5BF0DB1975}" type="datetime1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箭头: 五边形 6">
            <a:extLst>
              <a:ext uri="{FF2B5EF4-FFF2-40B4-BE49-F238E27FC236}">
                <a16:creationId xmlns:a16="http://schemas.microsoft.com/office/drawing/2014/main" id="{A0784167-5611-429E-8BDB-FDB67AB69B7A}"/>
              </a:ext>
            </a:extLst>
          </p:cNvPr>
          <p:cNvSpPr/>
          <p:nvPr userDrawn="1"/>
        </p:nvSpPr>
        <p:spPr>
          <a:xfrm>
            <a:off x="1072342" y="1172635"/>
            <a:ext cx="3009207" cy="45719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1F7CE7B-7635-4844-8FE6-0572C8CD41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82" y="140205"/>
            <a:ext cx="1315991" cy="101372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7F62872-3AA3-49A5-8551-D5E3440EED53}"/>
              </a:ext>
            </a:extLst>
          </p:cNvPr>
          <p:cNvSpPr/>
          <p:nvPr userDrawn="1"/>
        </p:nvSpPr>
        <p:spPr>
          <a:xfrm>
            <a:off x="2167949" y="140205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作业</a:t>
            </a:r>
          </a:p>
        </p:txBody>
      </p:sp>
    </p:spTree>
    <p:extLst>
      <p:ext uri="{BB962C8B-B14F-4D97-AF65-F5344CB8AC3E}">
        <p14:creationId xmlns:p14="http://schemas.microsoft.com/office/powerpoint/2010/main" val="183356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  <p:tmpl lvl="2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  <p:tmpl lvl="3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  <p:tmpl lvl="4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  <p:tmpl lvl="5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</p:tmplLst>
      </p:bldP>
      <p:bldP spid="7" grpId="0" animBg="1"/>
      <p:bldP spid="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ECFC-1564-440B-97A5-4D772851F767}" type="datetime1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94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E1794-4DBC-4A2A-AFBE-9DAF3D3E6673}" type="datetime1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902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45" r:id="rId2"/>
    <p:sldLayoutId id="2147483744" r:id="rId3"/>
    <p:sldLayoutId id="2147483749" r:id="rId4"/>
    <p:sldLayoutId id="2147483748" r:id="rId5"/>
    <p:sldLayoutId id="2147483729" r:id="rId6"/>
    <p:sldLayoutId id="2147483746" r:id="rId7"/>
    <p:sldLayoutId id="2147483747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084611-1B34-4891-A1C7-66E0B7EDFD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CA06131-CF93-4C88-95B9-611282EA09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6128E35-6EB5-4BBD-B4C5-736A21A9F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</p:spTree>
    <p:extLst>
      <p:ext uri="{BB962C8B-B14F-4D97-AF65-F5344CB8AC3E}">
        <p14:creationId xmlns:p14="http://schemas.microsoft.com/office/powerpoint/2010/main" val="126619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75D3DE-1F75-4B0D-BE26-CD59E178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2 </a:t>
            </a:r>
            <a:r>
              <a:rPr lang="zh-CN" altLang="en-US"/>
              <a:t>文字的输入及相关设置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AA9C9D-B520-4520-BCF4-5392C8E83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26321"/>
            <a:ext cx="4493474" cy="4464879"/>
          </a:xfrm>
        </p:spPr>
        <p:txBody>
          <a:bodyPr/>
          <a:lstStyle/>
          <a:p>
            <a:r>
              <a:rPr lang="zh-CN" altLang="en-US"/>
              <a:t>在两张图片中间输入文本：“自荐书”；在第二张图片下面输入文本：“姓名</a:t>
            </a:r>
            <a:r>
              <a:rPr lang="zh-CN" altLang="en-US" u="sng"/>
              <a:t>        </a:t>
            </a:r>
            <a:r>
              <a:rPr lang="zh-CN" altLang="en-US"/>
              <a:t>、专业 </a:t>
            </a:r>
            <a:r>
              <a:rPr lang="zh-CN" altLang="en-US" u="sng"/>
              <a:t>      </a:t>
            </a:r>
            <a:r>
              <a:rPr lang="zh-CN" altLang="en-US"/>
              <a:t> 、联系电话 </a:t>
            </a:r>
            <a:r>
              <a:rPr lang="zh-CN" altLang="en-US" u="sng"/>
              <a:t>      </a:t>
            </a:r>
            <a:r>
              <a:rPr lang="zh-CN" altLang="en-US"/>
              <a:t> 、电子邮箱 </a:t>
            </a:r>
            <a:r>
              <a:rPr lang="zh-CN" altLang="en-US" u="sng"/>
              <a:t>      </a:t>
            </a:r>
            <a:r>
              <a:rPr lang="zh-CN" altLang="en-US"/>
              <a:t> ”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B90A10B-038A-423E-85A7-6B7926906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pic>
        <p:nvPicPr>
          <p:cNvPr id="5" name="图片 4" descr="输入文本后的效果">
            <a:extLst>
              <a:ext uri="{FF2B5EF4-FFF2-40B4-BE49-F238E27FC236}">
                <a16:creationId xmlns:a16="http://schemas.microsoft.com/office/drawing/2014/main" id="{D7F64AD7-E3D6-4748-A9A5-9958D84B1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023" y="1087558"/>
            <a:ext cx="4215415" cy="5260487"/>
          </a:xfrm>
          <a:prstGeom prst="rect">
            <a:avLst/>
          </a:prstGeom>
          <a:ln w="3175" cmpd="sng">
            <a:solidFill>
              <a:schemeClr val="tx1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3873183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AEF1CA-9A61-4B64-B41B-8E8CB2C4F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2.2 </a:t>
            </a:r>
            <a:r>
              <a:rPr lang="zh-CN" altLang="en-US"/>
              <a:t>添加艺术效果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BFE5D1-7189-4F9F-BB68-3D8A9E36E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在</a:t>
            </a:r>
            <a:r>
              <a:rPr lang="en-US" altLang="zh-CN"/>
              <a:t>【</a:t>
            </a:r>
            <a:r>
              <a:rPr lang="zh-CN" altLang="en-US"/>
              <a:t>文本效果和版式</a:t>
            </a:r>
            <a:r>
              <a:rPr lang="en-US" altLang="zh-CN"/>
              <a:t>】</a:t>
            </a:r>
            <a:r>
              <a:rPr lang="zh-CN" altLang="en-US"/>
              <a:t>组中单击</a:t>
            </a:r>
            <a:r>
              <a:rPr lang="en-US" altLang="zh-CN"/>
              <a:t>【</a:t>
            </a:r>
            <a:r>
              <a:rPr lang="zh-CN" altLang="en-US"/>
              <a:t>阴影</a:t>
            </a:r>
            <a:r>
              <a:rPr lang="en-US" altLang="zh-CN"/>
              <a:t>】</a:t>
            </a:r>
            <a:r>
              <a:rPr lang="zh-CN" altLang="en-US"/>
              <a:t>选择</a:t>
            </a:r>
            <a:r>
              <a:rPr lang="en-US" altLang="zh-CN"/>
              <a:t>【</a:t>
            </a:r>
            <a:r>
              <a:rPr lang="zh-CN" altLang="en-US"/>
              <a:t>外部</a:t>
            </a:r>
            <a:r>
              <a:rPr lang="en-US" altLang="zh-CN"/>
              <a:t>】</a:t>
            </a:r>
            <a:r>
              <a:rPr lang="zh-CN" altLang="en-US"/>
              <a:t>的“偏移：右上”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73BAADD-5C63-4743-951A-4E25F88BF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</p:spTree>
    <p:extLst>
      <p:ext uri="{BB962C8B-B14F-4D97-AF65-F5344CB8AC3E}">
        <p14:creationId xmlns:p14="http://schemas.microsoft.com/office/powerpoint/2010/main" val="1981373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14BE43-8431-4EB7-936D-879339D72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2.3 </a:t>
            </a:r>
            <a:r>
              <a:rPr lang="zh-CN" altLang="en-US"/>
              <a:t>字体高级设置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9DC174-0877-45B4-8122-94AD69102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选中文本“自荐书”，按</a:t>
            </a:r>
            <a:r>
              <a:rPr lang="en-US" altLang="zh-CN"/>
              <a:t>【Ctrl+D】</a:t>
            </a:r>
            <a:r>
              <a:rPr lang="zh-CN" altLang="en-US"/>
              <a:t>组合键，弹出的</a:t>
            </a:r>
            <a:r>
              <a:rPr lang="en-US" altLang="zh-CN"/>
              <a:t>【</a:t>
            </a:r>
            <a:r>
              <a:rPr lang="zh-CN" altLang="en-US"/>
              <a:t>字体</a:t>
            </a:r>
            <a:r>
              <a:rPr lang="en-US" altLang="zh-CN"/>
              <a:t>】</a:t>
            </a:r>
            <a:r>
              <a:rPr lang="zh-CN" altLang="en-US"/>
              <a:t>对话框中单击</a:t>
            </a:r>
            <a:r>
              <a:rPr lang="en-US" altLang="zh-CN"/>
              <a:t>【</a:t>
            </a:r>
            <a:r>
              <a:rPr lang="zh-CN" altLang="en-US"/>
              <a:t>高级</a:t>
            </a:r>
            <a:r>
              <a:rPr lang="en-US" altLang="zh-CN"/>
              <a:t>】</a:t>
            </a:r>
            <a:r>
              <a:rPr lang="zh-CN" altLang="en-US"/>
              <a:t>选项卡，设置字符间距缩放为“</a:t>
            </a:r>
            <a:r>
              <a:rPr lang="en-US" altLang="zh-CN"/>
              <a:t>120%”</a:t>
            </a:r>
            <a:r>
              <a:rPr lang="zh-CN" altLang="en-US"/>
              <a:t>，字符间距为加宽</a:t>
            </a:r>
            <a:r>
              <a:rPr lang="en-US" altLang="zh-CN"/>
              <a:t>2</a:t>
            </a:r>
            <a:r>
              <a:rPr lang="zh-CN" altLang="en-US"/>
              <a:t>磅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7D7DB99-513E-4816-9C72-294EB2F41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</p:spTree>
    <p:extLst>
      <p:ext uri="{BB962C8B-B14F-4D97-AF65-F5344CB8AC3E}">
        <p14:creationId xmlns:p14="http://schemas.microsoft.com/office/powerpoint/2010/main" val="3535250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28AD5E-0CB1-435A-9C68-0B4265AC5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2.4 </a:t>
            </a:r>
            <a:r>
              <a:rPr lang="zh-CN" altLang="en-US"/>
              <a:t>字体格式刷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C78864-CF04-405E-85F6-BB6368999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zh-CN"/>
              <a:t>【</a:t>
            </a:r>
            <a:r>
              <a:rPr lang="zh-CN" altLang="en-US"/>
              <a:t>开始</a:t>
            </a:r>
            <a:r>
              <a:rPr lang="en-US" altLang="zh-CN"/>
              <a:t>】</a:t>
            </a:r>
            <a:r>
              <a:rPr lang="zh-CN" altLang="en-US"/>
              <a:t>功能区</a:t>
            </a:r>
            <a:r>
              <a:rPr lang="en-US" altLang="zh-CN"/>
              <a:t>【</a:t>
            </a:r>
            <a:r>
              <a:rPr lang="zh-CN" altLang="en-US"/>
              <a:t>剪贴板</a:t>
            </a:r>
            <a:r>
              <a:rPr lang="en-US" altLang="zh-CN"/>
              <a:t>】</a:t>
            </a:r>
            <a:r>
              <a:rPr lang="zh-CN" altLang="en-US"/>
              <a:t>组中的</a:t>
            </a:r>
            <a:r>
              <a:rPr lang="en-US" altLang="zh-CN"/>
              <a:t>【</a:t>
            </a:r>
            <a:r>
              <a:rPr lang="zh-CN" altLang="en-US"/>
              <a:t>格式刷</a:t>
            </a:r>
            <a:r>
              <a:rPr lang="en-US" altLang="zh-CN"/>
              <a:t>】</a:t>
            </a:r>
            <a:r>
              <a:rPr lang="zh-CN" altLang="en-US"/>
              <a:t>命令是复制格式用的，在</a:t>
            </a:r>
            <a:r>
              <a:rPr lang="en-US" altLang="zh-CN"/>
              <a:t>Word</a:t>
            </a:r>
            <a:r>
              <a:rPr lang="zh-CN" altLang="en-US"/>
              <a:t>中格式同文字一样是可以复制的：选中这些文字，单击</a:t>
            </a:r>
            <a:r>
              <a:rPr lang="en-US" altLang="zh-CN"/>
              <a:t>【</a:t>
            </a:r>
            <a:r>
              <a:rPr lang="zh-CN" altLang="en-US"/>
              <a:t>格式刷</a:t>
            </a:r>
            <a:r>
              <a:rPr lang="en-US" altLang="zh-CN"/>
              <a:t>】</a:t>
            </a:r>
            <a:r>
              <a:rPr lang="zh-CN" altLang="en-US"/>
              <a:t>按钮，鼠标就变成了一个小刷子的形状，用这把刷子“刷”过的文字的格式就变得和选中的文字一样了</a:t>
            </a:r>
          </a:p>
          <a:p>
            <a:r>
              <a:rPr lang="zh-CN" altLang="en-US"/>
              <a:t>也可以用格式刷直接复制整个段落的格式。把光标定位在段落中，单击“格式刷”按钮，鼠标变成了一个小刷子的样子，然后选中另一段，该段的格式就和前一段的一模一样了。</a:t>
            </a:r>
          </a:p>
          <a:p>
            <a:r>
              <a:rPr lang="zh-CN" altLang="en-US"/>
              <a:t>如果有好几段或好几处文字的话，先设置好一个段落或一处文字的格式，然后双击</a:t>
            </a:r>
            <a:r>
              <a:rPr lang="en-US" altLang="zh-CN"/>
              <a:t>【</a:t>
            </a:r>
            <a:r>
              <a:rPr lang="zh-CN" altLang="en-US"/>
              <a:t>格式刷</a:t>
            </a:r>
            <a:r>
              <a:rPr lang="en-US" altLang="zh-CN"/>
              <a:t>】</a:t>
            </a:r>
            <a:r>
              <a:rPr lang="zh-CN" altLang="en-US"/>
              <a:t>按钮，这样在复制格式时就可以连续给其他段落或文字复制格式，最后单击</a:t>
            </a:r>
            <a:r>
              <a:rPr lang="en-US" altLang="zh-CN"/>
              <a:t>【</a:t>
            </a:r>
            <a:r>
              <a:rPr lang="zh-CN" altLang="en-US"/>
              <a:t>格式刷</a:t>
            </a:r>
            <a:r>
              <a:rPr lang="en-US" altLang="zh-CN"/>
              <a:t>】</a:t>
            </a:r>
            <a:r>
              <a:rPr lang="zh-CN" altLang="en-US"/>
              <a:t>按钮即可恢复正常的编辑状态，步骤如下：</a:t>
            </a:r>
          </a:p>
          <a:p>
            <a:r>
              <a:rPr lang="zh-CN" altLang="en-US"/>
              <a:t>① 选中文本“姓名 </a:t>
            </a:r>
            <a:r>
              <a:rPr lang="zh-CN" altLang="en-US" u="sng"/>
              <a:t>      </a:t>
            </a:r>
            <a:r>
              <a:rPr lang="zh-CN" altLang="en-US"/>
              <a:t> ”，字号为“华文仿宋”，字号为“</a:t>
            </a:r>
            <a:r>
              <a:rPr lang="en-US" altLang="zh-CN"/>
              <a:t>20”</a:t>
            </a:r>
            <a:r>
              <a:rPr lang="zh-CN" altLang="en-US"/>
              <a:t>，修改字体的主题颜色为</a:t>
            </a:r>
            <a:r>
              <a:rPr lang="en-US" altLang="zh-CN"/>
              <a:t>【</a:t>
            </a:r>
            <a:r>
              <a:rPr lang="zh-CN" altLang="en-US"/>
              <a:t>蓝色，个性化</a:t>
            </a:r>
            <a:r>
              <a:rPr lang="en-US" altLang="zh-CN"/>
              <a:t>1</a:t>
            </a:r>
            <a:r>
              <a:rPr lang="zh-CN" altLang="en-US"/>
              <a:t>，深色</a:t>
            </a:r>
            <a:r>
              <a:rPr lang="en-US" altLang="zh-CN"/>
              <a:t>50%】</a:t>
            </a:r>
            <a:r>
              <a:rPr lang="zh-CN" altLang="en-US"/>
              <a:t>。</a:t>
            </a:r>
          </a:p>
          <a:p>
            <a:r>
              <a:rPr lang="zh-CN" altLang="en-US"/>
              <a:t>② 选中文本“姓名 </a:t>
            </a:r>
            <a:r>
              <a:rPr lang="zh-CN" altLang="en-US" u="sng"/>
              <a:t>      </a:t>
            </a:r>
            <a:r>
              <a:rPr lang="zh-CN" altLang="en-US"/>
              <a:t> ”，单击</a:t>
            </a:r>
            <a:r>
              <a:rPr lang="en-US" altLang="zh-CN"/>
              <a:t>【</a:t>
            </a:r>
            <a:r>
              <a:rPr lang="zh-CN" altLang="en-US"/>
              <a:t>格式刷</a:t>
            </a:r>
            <a:r>
              <a:rPr lang="en-US" altLang="zh-CN"/>
              <a:t>】</a:t>
            </a:r>
            <a:r>
              <a:rPr lang="zh-CN" altLang="en-US"/>
              <a:t>按钮，用刷子“刷”文本：“专业、联系电话、电子邮箱”。</a:t>
            </a:r>
          </a:p>
          <a:p>
            <a:r>
              <a:rPr lang="zh-CN" altLang="en-US"/>
              <a:t>③ 选中文本“姓名 </a:t>
            </a:r>
            <a:r>
              <a:rPr lang="zh-CN" altLang="en-US" u="sng"/>
              <a:t>       </a:t>
            </a:r>
            <a:r>
              <a:rPr lang="zh-CN" altLang="en-US"/>
              <a:t>、专业 </a:t>
            </a:r>
            <a:r>
              <a:rPr lang="zh-CN" altLang="en-US" u="sng"/>
              <a:t>       </a:t>
            </a:r>
            <a:r>
              <a:rPr lang="zh-CN" altLang="en-US"/>
              <a:t>”，按</a:t>
            </a:r>
            <a:r>
              <a:rPr lang="en-US" altLang="zh-CN"/>
              <a:t>【Ctrl+L】</a:t>
            </a:r>
            <a:r>
              <a:rPr lang="zh-CN" altLang="en-US"/>
              <a:t>组合键左对齐。</a:t>
            </a:r>
          </a:p>
          <a:p>
            <a:r>
              <a:rPr lang="zh-CN" altLang="en-US"/>
              <a:t>④ 选中文本“联系电话</a:t>
            </a:r>
            <a:r>
              <a:rPr lang="zh-CN" altLang="en-US" u="sng"/>
              <a:t>        </a:t>
            </a:r>
            <a:r>
              <a:rPr lang="zh-CN" altLang="en-US"/>
              <a:t>、电子邮箱</a:t>
            </a:r>
            <a:r>
              <a:rPr lang="zh-CN" altLang="en-US" u="sng"/>
              <a:t>        </a:t>
            </a:r>
            <a:r>
              <a:rPr lang="zh-CN" altLang="en-US"/>
              <a:t>”，按</a:t>
            </a:r>
            <a:r>
              <a:rPr lang="en-US" altLang="zh-CN"/>
              <a:t>【Tab】</a:t>
            </a:r>
            <a:r>
              <a:rPr lang="zh-CN" altLang="en-US"/>
              <a:t>键往右移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873A072-73D9-4F84-84DC-70090C027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</p:spTree>
    <p:extLst>
      <p:ext uri="{BB962C8B-B14F-4D97-AF65-F5344CB8AC3E}">
        <p14:creationId xmlns:p14="http://schemas.microsoft.com/office/powerpoint/2010/main" val="4250356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C69135-1C9C-43C2-88EB-F4FF46B0E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3.1 </a:t>
            </a:r>
            <a:r>
              <a:rPr lang="zh-CN" altLang="en-US"/>
              <a:t>插入形状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DF646D6A-FA96-4C5D-A03E-0C2C5768A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在</a:t>
            </a:r>
            <a:r>
              <a:rPr lang="en-US" altLang="zh-CN"/>
              <a:t>【</a:t>
            </a:r>
            <a:r>
              <a:rPr lang="zh-CN" altLang="en-US"/>
              <a:t>插入</a:t>
            </a:r>
            <a:r>
              <a:rPr lang="en-US" altLang="zh-CN"/>
              <a:t>】</a:t>
            </a:r>
            <a:r>
              <a:rPr lang="zh-CN" altLang="en-US"/>
              <a:t>功能区</a:t>
            </a:r>
            <a:r>
              <a:rPr lang="en-US" altLang="zh-CN"/>
              <a:t>【</a:t>
            </a:r>
            <a:r>
              <a:rPr lang="zh-CN" altLang="en-US"/>
              <a:t>插图</a:t>
            </a:r>
            <a:r>
              <a:rPr lang="en-US" altLang="zh-CN"/>
              <a:t>】</a:t>
            </a:r>
            <a:r>
              <a:rPr lang="zh-CN" altLang="en-US"/>
              <a:t>组中单击</a:t>
            </a:r>
            <a:r>
              <a:rPr lang="en-US" altLang="zh-CN"/>
              <a:t>【</a:t>
            </a:r>
            <a:r>
              <a:rPr lang="zh-CN" altLang="en-US"/>
              <a:t>形状</a:t>
            </a:r>
            <a:r>
              <a:rPr lang="en-US" altLang="zh-CN"/>
              <a:t>】</a:t>
            </a:r>
            <a:r>
              <a:rPr lang="zh-CN" altLang="en-US"/>
              <a:t>按钮 ，在弹出的下拉列表中选择</a:t>
            </a:r>
            <a:r>
              <a:rPr lang="en-US" altLang="zh-CN"/>
              <a:t>【</a:t>
            </a:r>
            <a:r>
              <a:rPr lang="zh-CN" altLang="en-US"/>
              <a:t>基本形状</a:t>
            </a:r>
            <a:r>
              <a:rPr lang="en-US" altLang="zh-CN"/>
              <a:t>】</a:t>
            </a:r>
            <a:r>
              <a:rPr lang="zh-CN" altLang="en-US"/>
              <a:t>中的</a:t>
            </a:r>
            <a:r>
              <a:rPr lang="en-US" altLang="zh-CN"/>
              <a:t>【</a:t>
            </a:r>
            <a:r>
              <a:rPr lang="zh-CN" altLang="en-US"/>
              <a:t>直角三角形</a:t>
            </a:r>
            <a:r>
              <a:rPr lang="en-US" altLang="zh-CN"/>
              <a:t>】</a:t>
            </a:r>
            <a:r>
              <a:rPr lang="zh-CN" altLang="en-US"/>
              <a:t>，利用鼠标拖动即可绘制出形状，也可以旋转图片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0BD8431-6974-4984-A54D-EE678103A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</p:spTree>
    <p:extLst>
      <p:ext uri="{BB962C8B-B14F-4D97-AF65-F5344CB8AC3E}">
        <p14:creationId xmlns:p14="http://schemas.microsoft.com/office/powerpoint/2010/main" val="1754943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BDD97D-4B2C-4E1A-B322-64FA655A9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3.2 </a:t>
            </a:r>
            <a:r>
              <a:rPr lang="zh-CN" altLang="en-US"/>
              <a:t>编辑形状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C9097D-3D78-4AAE-8C77-B3E95FB71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点击刚刚绘制好的形状，单击</a:t>
            </a:r>
            <a:r>
              <a:rPr lang="en-US" altLang="zh-CN"/>
              <a:t>【</a:t>
            </a:r>
            <a:r>
              <a:rPr lang="zh-CN" altLang="en-US"/>
              <a:t>形状格式</a:t>
            </a:r>
            <a:r>
              <a:rPr lang="en-US" altLang="zh-CN"/>
              <a:t>】</a:t>
            </a:r>
            <a:r>
              <a:rPr lang="zh-CN" altLang="en-US"/>
              <a:t>功能区</a:t>
            </a:r>
            <a:r>
              <a:rPr lang="en-US" altLang="zh-CN"/>
              <a:t>【</a:t>
            </a:r>
            <a:r>
              <a:rPr lang="zh-CN" altLang="en-US"/>
              <a:t>形状样式</a:t>
            </a:r>
            <a:r>
              <a:rPr lang="en-US" altLang="zh-CN"/>
              <a:t>】</a:t>
            </a:r>
            <a:r>
              <a:rPr lang="zh-CN" altLang="en-US"/>
              <a:t>下拉选项，选择</a:t>
            </a:r>
            <a:r>
              <a:rPr lang="en-US" altLang="zh-CN"/>
              <a:t>【</a:t>
            </a:r>
            <a:r>
              <a:rPr lang="zh-CN" altLang="en-US"/>
              <a:t>预设</a:t>
            </a:r>
            <a:r>
              <a:rPr lang="en-US" altLang="zh-CN"/>
              <a:t>】</a:t>
            </a:r>
            <a:r>
              <a:rPr lang="zh-CN" altLang="en-US"/>
              <a:t>中的</a:t>
            </a:r>
            <a:r>
              <a:rPr lang="en-US" altLang="zh-CN"/>
              <a:t>【</a:t>
            </a:r>
            <a:r>
              <a:rPr lang="zh-CN" altLang="en-US"/>
              <a:t>半透明</a:t>
            </a:r>
            <a:r>
              <a:rPr lang="en-US" altLang="zh-CN"/>
              <a:t>-</a:t>
            </a:r>
            <a:r>
              <a:rPr lang="zh-CN" altLang="en-US"/>
              <a:t>蓝色，强调颜色</a:t>
            </a:r>
            <a:r>
              <a:rPr lang="en-US" altLang="zh-CN"/>
              <a:t>5</a:t>
            </a:r>
            <a:r>
              <a:rPr lang="zh-CN" altLang="en-US"/>
              <a:t>，无轮廓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72D2BEA-C2B5-4BE6-BC50-0BB08094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</p:spTree>
    <p:extLst>
      <p:ext uri="{BB962C8B-B14F-4D97-AF65-F5344CB8AC3E}">
        <p14:creationId xmlns:p14="http://schemas.microsoft.com/office/powerpoint/2010/main" val="2098869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78FE5E-C829-4A4F-8CBB-A4ECFD36A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B6E495-840D-416C-9234-5ABF443DF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插入及编辑图片</a:t>
            </a:r>
          </a:p>
          <a:p>
            <a:r>
              <a:rPr lang="zh-CN" altLang="en-US"/>
              <a:t>字体颜色、艺术效果、高级设置及格式刷</a:t>
            </a:r>
          </a:p>
          <a:p>
            <a:r>
              <a:rPr lang="zh-CN" altLang="en-US"/>
              <a:t>插入及编辑形状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4F22096-FCB1-4B7C-9A3A-DB60A0347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</p:spTree>
    <p:extLst>
      <p:ext uri="{BB962C8B-B14F-4D97-AF65-F5344CB8AC3E}">
        <p14:creationId xmlns:p14="http://schemas.microsoft.com/office/powerpoint/2010/main" val="763235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6C8FE88-3E09-4894-BFDD-D2B5B1E57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完成</a:t>
            </a:r>
            <a:r>
              <a:rPr lang="en-US" altLang="zh-CN"/>
              <a:t>MOOC</a:t>
            </a:r>
            <a:r>
              <a:rPr lang="zh-CN" altLang="en-US"/>
              <a:t>学院对应的作业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A588000-F2E7-425F-8D12-945FCEC60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</p:spTree>
    <p:extLst>
      <p:ext uri="{BB962C8B-B14F-4D97-AF65-F5344CB8AC3E}">
        <p14:creationId xmlns:p14="http://schemas.microsoft.com/office/powerpoint/2010/main" val="3958646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BADA03-8CD6-4E33-BE46-67D87B44E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教学内容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FE37AF-2816-46E2-ACA8-4657EBF1C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/>
              <a:t>1 </a:t>
            </a:r>
            <a:r>
              <a:rPr lang="zh-CN" altLang="en-US"/>
              <a:t>插入及编辑图片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2 </a:t>
            </a:r>
            <a:r>
              <a:rPr lang="zh-CN" altLang="en-US"/>
              <a:t>字体颜色、艺术效果、高级设置及格式刷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3 </a:t>
            </a:r>
            <a:r>
              <a:rPr lang="zh-CN" altLang="en-US"/>
              <a:t>插入及编辑形状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90C209A-D9B8-472F-8869-C3B1DB6C4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</p:spTree>
    <p:extLst>
      <p:ext uri="{BB962C8B-B14F-4D97-AF65-F5344CB8AC3E}">
        <p14:creationId xmlns:p14="http://schemas.microsoft.com/office/powerpoint/2010/main" val="763926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1910E-678C-4EDA-8D45-BB06A78C4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任务描述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9716F83-CC85-45AD-A76E-4A37708D70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在编辑</a:t>
            </a:r>
            <a:r>
              <a:rPr lang="en-US" altLang="zh-CN"/>
              <a:t>Word</a:t>
            </a:r>
            <a:r>
              <a:rPr lang="zh-CN" altLang="en-US"/>
              <a:t>文档中，掌握图片直接插入到文档中，让图片与文档内容完美结合，熟练对图片进行编辑，掌握字体主题颜色、艺术字效果、字体高级设置、字体格式刷的设置，掌握图形的插入和编辑。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F818B7C-91CD-434F-8015-F076E1BCB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</p:spTree>
    <p:extLst>
      <p:ext uri="{BB962C8B-B14F-4D97-AF65-F5344CB8AC3E}">
        <p14:creationId xmlns:p14="http://schemas.microsoft.com/office/powerpoint/2010/main" val="3826075665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D11A0E-E8F8-40AF-B765-EB47CD119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任务分析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F9258D-C640-4491-B911-7CEF1B2807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利用</a:t>
            </a:r>
            <a:r>
              <a:rPr lang="en-US" altLang="zh-CN"/>
              <a:t>Word</a:t>
            </a:r>
            <a:r>
              <a:rPr lang="zh-CN" altLang="en-US"/>
              <a:t>提供的图文混排功能，掌握在文档中插入图片、图形、艺术字、</a:t>
            </a:r>
            <a:r>
              <a:rPr lang="en-US" altLang="zh-CN"/>
              <a:t>Windows</a:t>
            </a:r>
            <a:r>
              <a:rPr lang="zh-CN" altLang="en-US"/>
              <a:t>系统中的其他元素，利用这些多媒体元素，表达具体信息，丰富和美化文档，使文档更加赏心悦目。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80BDE10-78BF-457B-BAC3-C4FDB6D23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</p:spTree>
    <p:extLst>
      <p:ext uri="{BB962C8B-B14F-4D97-AF65-F5344CB8AC3E}">
        <p14:creationId xmlns:p14="http://schemas.microsoft.com/office/powerpoint/2010/main" val="3094203324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4FF9A8-EB3D-4FF3-89EB-1E9E05604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1.1 </a:t>
            </a:r>
            <a:r>
              <a:rPr lang="zh-CN" altLang="en-US"/>
              <a:t>插入图片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FE6675-A2D2-4ED9-B237-9792EA937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在桌面新建一个</a:t>
            </a:r>
            <a:r>
              <a:rPr lang="en-US" altLang="zh-CN"/>
              <a:t>Word</a:t>
            </a:r>
            <a:r>
              <a:rPr lang="zh-CN" altLang="en-US"/>
              <a:t>文档，命名为“毕业生自荐表”，双击打开“毕业生自荐表”文档，</a:t>
            </a:r>
            <a:r>
              <a:rPr lang="en-US" altLang="zh-CN"/>
              <a:t>Word2016 </a:t>
            </a:r>
            <a:r>
              <a:rPr lang="zh-CN" altLang="en-US"/>
              <a:t>支持插入多种格式的图片，选择</a:t>
            </a:r>
            <a:r>
              <a:rPr lang="en-US" altLang="zh-CN"/>
              <a:t>【</a:t>
            </a:r>
            <a:r>
              <a:rPr lang="zh-CN" altLang="en-US"/>
              <a:t>插入</a:t>
            </a:r>
            <a:r>
              <a:rPr lang="en-US" altLang="zh-CN"/>
              <a:t>】</a:t>
            </a:r>
            <a:r>
              <a:rPr lang="zh-CN" altLang="en-US"/>
              <a:t>功能区，在</a:t>
            </a:r>
            <a:r>
              <a:rPr lang="en-US" altLang="zh-CN"/>
              <a:t>【</a:t>
            </a:r>
            <a:r>
              <a:rPr lang="zh-CN" altLang="en-US"/>
              <a:t>插图</a:t>
            </a:r>
            <a:r>
              <a:rPr lang="en-US" altLang="zh-CN"/>
              <a:t>】</a:t>
            </a:r>
            <a:r>
              <a:rPr lang="zh-CN" altLang="en-US"/>
              <a:t>组中点击</a:t>
            </a:r>
            <a:r>
              <a:rPr lang="en-US" altLang="zh-CN"/>
              <a:t>【</a:t>
            </a:r>
            <a:r>
              <a:rPr lang="zh-CN" altLang="en-US"/>
              <a:t>图片</a:t>
            </a:r>
            <a:r>
              <a:rPr lang="en-US" altLang="zh-CN"/>
              <a:t>】</a:t>
            </a:r>
            <a:r>
              <a:rPr lang="zh-CN" altLang="en-US"/>
              <a:t>按钮 ，下拉列表中选择插入图片来自</a:t>
            </a:r>
            <a:r>
              <a:rPr lang="en-US" altLang="zh-CN"/>
              <a:t>【</a:t>
            </a:r>
            <a:r>
              <a:rPr lang="zh-CN" altLang="en-US"/>
              <a:t>此设备</a:t>
            </a:r>
            <a:r>
              <a:rPr lang="en-US" altLang="zh-CN"/>
              <a:t>】 </a:t>
            </a:r>
            <a:r>
              <a:rPr lang="zh-CN" altLang="en-US"/>
              <a:t>，弹出</a:t>
            </a:r>
            <a:r>
              <a:rPr lang="en-US" altLang="zh-CN"/>
              <a:t>【</a:t>
            </a:r>
            <a:r>
              <a:rPr lang="zh-CN" altLang="en-US"/>
              <a:t>插入图片</a:t>
            </a:r>
            <a:r>
              <a:rPr lang="en-US" altLang="zh-CN"/>
              <a:t>】</a:t>
            </a:r>
            <a:r>
              <a:rPr lang="zh-CN" altLang="en-US"/>
              <a:t>对话框。打开图片素材路径“素材</a:t>
            </a:r>
            <a:r>
              <a:rPr lang="en-US" altLang="zh-CN"/>
              <a:t>\</a:t>
            </a:r>
            <a:r>
              <a:rPr lang="zh-CN" altLang="en-US"/>
              <a:t>模块三</a:t>
            </a:r>
            <a:r>
              <a:rPr lang="en-US" altLang="zh-CN"/>
              <a:t>-</a:t>
            </a:r>
            <a:r>
              <a:rPr lang="zh-CN" altLang="en-US"/>
              <a:t>文字处理软件</a:t>
            </a:r>
            <a:r>
              <a:rPr lang="en-US" altLang="zh-CN"/>
              <a:t>\</a:t>
            </a:r>
            <a:r>
              <a:rPr lang="zh-CN" altLang="en-US"/>
              <a:t>任务二”文件夹，选择里面的两张图片，分别是“学校标识</a:t>
            </a:r>
            <a:r>
              <a:rPr lang="en-US" altLang="zh-CN"/>
              <a:t>.jpg”</a:t>
            </a:r>
            <a:r>
              <a:rPr lang="zh-CN" altLang="en-US"/>
              <a:t>、“正门</a:t>
            </a:r>
            <a:r>
              <a:rPr lang="en-US" altLang="zh-CN"/>
              <a:t>.jpg”</a:t>
            </a:r>
            <a:r>
              <a:rPr lang="zh-CN" altLang="en-US"/>
              <a:t>，再单击</a:t>
            </a:r>
            <a:r>
              <a:rPr lang="en-US" altLang="zh-CN"/>
              <a:t>【</a:t>
            </a:r>
            <a:r>
              <a:rPr lang="zh-CN" altLang="en-US"/>
              <a:t>插入</a:t>
            </a:r>
            <a:r>
              <a:rPr lang="en-US" altLang="zh-CN"/>
              <a:t>】</a:t>
            </a:r>
            <a:r>
              <a:rPr lang="zh-CN" altLang="en-US"/>
              <a:t>按钮，如图</a:t>
            </a:r>
            <a:r>
              <a:rPr lang="en-US" altLang="zh-CN"/>
              <a:t>3-57</a:t>
            </a:r>
            <a:r>
              <a:rPr lang="zh-CN" altLang="en-US"/>
              <a:t>所示，使用</a:t>
            </a:r>
            <a:r>
              <a:rPr lang="en-US" altLang="zh-CN"/>
              <a:t>【Ctrl+A】</a:t>
            </a:r>
            <a:r>
              <a:rPr lang="zh-CN" altLang="en-US"/>
              <a:t>组合键全选文本内容，再按</a:t>
            </a:r>
            <a:r>
              <a:rPr lang="en-US" altLang="zh-CN"/>
              <a:t>【Ctrl+E】</a:t>
            </a:r>
            <a:r>
              <a:rPr lang="zh-CN" altLang="en-US"/>
              <a:t>组合键居中文本内容。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ACCFC91-83B2-4B92-8C55-626455A79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</p:spTree>
    <p:extLst>
      <p:ext uri="{BB962C8B-B14F-4D97-AF65-F5344CB8AC3E}">
        <p14:creationId xmlns:p14="http://schemas.microsoft.com/office/powerpoint/2010/main" val="1778993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519D98-3C0B-49BE-9B69-CD033F4C7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1.2 </a:t>
            </a:r>
            <a:r>
              <a:rPr lang="zh-CN" altLang="en-US"/>
              <a:t>裁切图片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E95454-69FE-4543-9C1A-982BC7916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双击第二张图片“正门”进入</a:t>
            </a:r>
            <a:r>
              <a:rPr lang="en-US" altLang="zh-CN"/>
              <a:t>【</a:t>
            </a:r>
            <a:r>
              <a:rPr lang="zh-CN" altLang="en-US"/>
              <a:t>图片格式</a:t>
            </a:r>
            <a:r>
              <a:rPr lang="en-US" altLang="zh-CN"/>
              <a:t>】</a:t>
            </a:r>
            <a:r>
              <a:rPr lang="zh-CN" altLang="en-US"/>
              <a:t>功能区，选择</a:t>
            </a:r>
            <a:r>
              <a:rPr lang="en-US" altLang="zh-CN"/>
              <a:t>【</a:t>
            </a:r>
            <a:r>
              <a:rPr lang="zh-CN" altLang="en-US"/>
              <a:t>大小</a:t>
            </a:r>
            <a:r>
              <a:rPr lang="en-US" altLang="zh-CN"/>
              <a:t>】</a:t>
            </a:r>
            <a:r>
              <a:rPr lang="zh-CN" altLang="en-US"/>
              <a:t>组里的</a:t>
            </a:r>
            <a:r>
              <a:rPr lang="en-US" altLang="zh-CN"/>
              <a:t>【</a:t>
            </a:r>
            <a:r>
              <a:rPr lang="zh-CN" altLang="en-US"/>
              <a:t>裁剪</a:t>
            </a:r>
            <a:r>
              <a:rPr lang="en-US" altLang="zh-CN"/>
              <a:t>】</a:t>
            </a:r>
            <a:r>
              <a:rPr lang="zh-CN" altLang="en-US"/>
              <a:t>按钮，此时图片的周围会出现裁剪定界框，将鼠标移动到选中图片的控制点上，单击鼠标左键进行拖动既可完成图片的裁切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0F8D05-3413-4072-A137-C91579850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</p:spTree>
    <p:extLst>
      <p:ext uri="{BB962C8B-B14F-4D97-AF65-F5344CB8AC3E}">
        <p14:creationId xmlns:p14="http://schemas.microsoft.com/office/powerpoint/2010/main" val="664029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D9F58E-216A-4B4D-BEA4-E51091388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1.3 </a:t>
            </a:r>
            <a:r>
              <a:rPr lang="zh-CN" altLang="en-US"/>
              <a:t>调整图片大小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91562A-00F4-4652-B1C2-E5AB2520A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单击选中第二张图片“正门”，此时图片的周围出现</a:t>
            </a:r>
            <a:r>
              <a:rPr lang="en-US" altLang="zh-CN"/>
              <a:t>8</a:t>
            </a:r>
            <a:r>
              <a:rPr lang="zh-CN" altLang="en-US"/>
              <a:t>个控制点，将鼠标移动到控制点上，当鼠标变为双箭头时，按下鼠标左键拖动即可完成图片大小的调整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83F68D7-D67B-4D9C-8E99-44B28941C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</p:spTree>
    <p:extLst>
      <p:ext uri="{BB962C8B-B14F-4D97-AF65-F5344CB8AC3E}">
        <p14:creationId xmlns:p14="http://schemas.microsoft.com/office/powerpoint/2010/main" val="2427684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089201-1669-4731-AE38-62FDF9804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1.4 </a:t>
            </a:r>
            <a:r>
              <a:rPr lang="zh-CN" altLang="en-US"/>
              <a:t>调整图片环绕方式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1C82EA-940B-4F37-8DCD-E423E981B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双击第二张图片“正门”进图</a:t>
            </a:r>
            <a:r>
              <a:rPr lang="en-US" altLang="zh-CN"/>
              <a:t>【</a:t>
            </a:r>
            <a:r>
              <a:rPr lang="zh-CN" altLang="en-US"/>
              <a:t>图片格式</a:t>
            </a:r>
            <a:r>
              <a:rPr lang="en-US" altLang="zh-CN"/>
              <a:t>】</a:t>
            </a:r>
            <a:r>
              <a:rPr lang="zh-CN" altLang="en-US"/>
              <a:t>功能区，在</a:t>
            </a:r>
            <a:r>
              <a:rPr lang="en-US" altLang="zh-CN"/>
              <a:t>【</a:t>
            </a:r>
            <a:r>
              <a:rPr lang="zh-CN" altLang="en-US"/>
              <a:t>排列</a:t>
            </a:r>
            <a:r>
              <a:rPr lang="en-US" altLang="zh-CN"/>
              <a:t>】</a:t>
            </a:r>
            <a:r>
              <a:rPr lang="zh-CN" altLang="en-US"/>
              <a:t>组里点击</a:t>
            </a:r>
            <a:r>
              <a:rPr lang="en-US" altLang="zh-CN"/>
              <a:t>【</a:t>
            </a:r>
            <a:r>
              <a:rPr lang="zh-CN" altLang="en-US"/>
              <a:t>环绕文字</a:t>
            </a:r>
            <a:r>
              <a:rPr lang="en-US" altLang="zh-CN"/>
              <a:t>】</a:t>
            </a:r>
            <a:r>
              <a:rPr lang="zh-CN" altLang="en-US"/>
              <a:t>按钮，在下拉列表中选择</a:t>
            </a:r>
            <a:r>
              <a:rPr lang="en-US" altLang="zh-CN"/>
              <a:t>【</a:t>
            </a:r>
            <a:r>
              <a:rPr lang="zh-CN" altLang="en-US"/>
              <a:t>四周型</a:t>
            </a:r>
            <a:r>
              <a:rPr lang="en-US" altLang="zh-CN"/>
              <a:t>】</a:t>
            </a:r>
            <a:r>
              <a:rPr lang="zh-CN" altLang="en-US"/>
              <a:t>。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AF6028B-5504-4C54-B206-3809039CB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</p:spTree>
    <p:extLst>
      <p:ext uri="{BB962C8B-B14F-4D97-AF65-F5344CB8AC3E}">
        <p14:creationId xmlns:p14="http://schemas.microsoft.com/office/powerpoint/2010/main" val="3591043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3FC719-E321-469A-AEC1-43E617BD4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1.5 </a:t>
            </a:r>
            <a:r>
              <a:rPr lang="zh-CN" altLang="en-US"/>
              <a:t>调整图片的布局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2F3251-F824-47CB-BDC9-A3A72D6A8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双击第二张图片“正门”进图</a:t>
            </a:r>
            <a:r>
              <a:rPr lang="en-US" altLang="zh-CN"/>
              <a:t>【</a:t>
            </a:r>
            <a:r>
              <a:rPr lang="zh-CN" altLang="en-US"/>
              <a:t>图片格式</a:t>
            </a:r>
            <a:r>
              <a:rPr lang="en-US" altLang="zh-CN"/>
              <a:t>】</a:t>
            </a:r>
            <a:r>
              <a:rPr lang="zh-CN" altLang="en-US"/>
              <a:t>功能区，在</a:t>
            </a:r>
            <a:r>
              <a:rPr lang="en-US" altLang="zh-CN"/>
              <a:t>【</a:t>
            </a:r>
            <a:r>
              <a:rPr lang="zh-CN" altLang="en-US"/>
              <a:t>大小</a:t>
            </a:r>
            <a:r>
              <a:rPr lang="en-US" altLang="zh-CN"/>
              <a:t>】</a:t>
            </a:r>
            <a:r>
              <a:rPr lang="zh-CN" altLang="en-US"/>
              <a:t>组里点击右下角的高级版式按钮 ，打开布局对话框，选择</a:t>
            </a:r>
            <a:r>
              <a:rPr lang="en-US" altLang="zh-CN"/>
              <a:t>【</a:t>
            </a:r>
            <a:r>
              <a:rPr lang="zh-CN" altLang="en-US"/>
              <a:t>布局</a:t>
            </a:r>
            <a:r>
              <a:rPr lang="en-US" altLang="zh-CN"/>
              <a:t>】</a:t>
            </a:r>
            <a:r>
              <a:rPr lang="zh-CN" altLang="en-US"/>
              <a:t>选项卡中的</a:t>
            </a:r>
            <a:r>
              <a:rPr lang="en-US" altLang="zh-CN"/>
              <a:t>【</a:t>
            </a:r>
            <a:r>
              <a:rPr lang="zh-CN" altLang="en-US"/>
              <a:t>位置</a:t>
            </a:r>
            <a:r>
              <a:rPr lang="en-US" altLang="zh-CN"/>
              <a:t>】</a:t>
            </a:r>
            <a:r>
              <a:rPr lang="zh-CN" altLang="en-US"/>
              <a:t>，设置水平的对齐方式为居中，设置垂直对齐方式为居中，点击</a:t>
            </a:r>
            <a:r>
              <a:rPr lang="en-US" altLang="zh-CN"/>
              <a:t>【</a:t>
            </a:r>
            <a:r>
              <a:rPr lang="zh-CN" altLang="en-US"/>
              <a:t>确定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73BC69D-9472-4E16-95C6-3C8D091D5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</p:spTree>
    <p:extLst>
      <p:ext uri="{BB962C8B-B14F-4D97-AF65-F5344CB8AC3E}">
        <p14:creationId xmlns:p14="http://schemas.microsoft.com/office/powerpoint/2010/main" val="8661098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花纹</Template>
  <TotalTime>1232</TotalTime>
  <Words>1034</Words>
  <Application>Microsoft Office PowerPoint</Application>
  <PresentationFormat>宽屏</PresentationFormat>
  <Paragraphs>58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等线</vt:lpstr>
      <vt:lpstr>黑体</vt:lpstr>
      <vt:lpstr>隶书</vt:lpstr>
      <vt:lpstr>Arial</vt:lpstr>
      <vt:lpstr>Bookman Old Style</vt:lpstr>
      <vt:lpstr>Rockwell</vt:lpstr>
      <vt:lpstr>Wingdings</vt:lpstr>
      <vt:lpstr>Damask</vt:lpstr>
      <vt:lpstr>信息技术基础</vt:lpstr>
      <vt:lpstr>教学内容</vt:lpstr>
      <vt:lpstr>任务描述</vt:lpstr>
      <vt:lpstr>任务分析</vt:lpstr>
      <vt:lpstr>1.1 插入图片</vt:lpstr>
      <vt:lpstr>1.2 裁切图片</vt:lpstr>
      <vt:lpstr>1.3 调整图片大小</vt:lpstr>
      <vt:lpstr>1.4 调整图片环绕方式</vt:lpstr>
      <vt:lpstr>1.5 调整图片的布局</vt:lpstr>
      <vt:lpstr>2 文字的输入及相关设置</vt:lpstr>
      <vt:lpstr>2.2 添加艺术效果</vt:lpstr>
      <vt:lpstr>2.3 字体高级设置</vt:lpstr>
      <vt:lpstr>2.4 字体格式刷</vt:lpstr>
      <vt:lpstr>3.1 插入形状</vt:lpstr>
      <vt:lpstr>3.2 编辑形状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人工智能技术导论</dc:title>
  <dc:creator>lin qiang</dc:creator>
  <cp:lastModifiedBy>lin qiang</cp:lastModifiedBy>
  <cp:revision>84</cp:revision>
  <dcterms:created xsi:type="dcterms:W3CDTF">2021-08-28T13:03:50Z</dcterms:created>
  <dcterms:modified xsi:type="dcterms:W3CDTF">2021-10-24T15:08:07Z</dcterms:modified>
</cp:coreProperties>
</file>