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7" autoAdjust="0"/>
    <p:restoredTop sz="95692" autoAdjust="0"/>
  </p:normalViewPr>
  <p:slideViewPr>
    <p:cSldViewPr snapToGrid="0">
      <p:cViewPr varScale="1">
        <p:scale>
          <a:sx n="85" d="100"/>
          <a:sy n="85" d="100"/>
        </p:scale>
        <p:origin x="53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C882-1506-407F-9FD2-7E828D4F354F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462A-1E80-455D-8769-0585828F78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C846-10E6-415C-9EEF-FF8F1014171D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课堂小结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CA0-03FF-4785-A483-E69BF23189FE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81B-DA8A-454F-BD32-DFF14133FBB2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000-A288-4773-9F70-30840025E289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ABE7-66F8-484C-96C2-385C5824D5E8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960-886E-44D8-957F-EA05EB7DCABE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F729-B43A-4A0F-9B80-60D4F9D67A54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E5E8-8E71-4ADD-88AE-52356D743C22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47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442-9194-4A35-AD3B-07BAAD843436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86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CAEC-C0A5-4CEB-BF25-F637F3147709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航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4622482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动作按钮: 上一张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F2112F-AD3F-41D4-8CE7-A31BF64E1494}"/>
              </a:ext>
            </a:extLst>
          </p:cNvPr>
          <p:cNvSpPr/>
          <p:nvPr userDrawn="1"/>
        </p:nvSpPr>
        <p:spPr>
          <a:xfrm>
            <a:off x="5910349" y="5883275"/>
            <a:ext cx="523702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2DE-3612-47AD-8020-E22B0AC6B11A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70-EE75-44AC-A476-044D4279D550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68E-7481-43D5-B391-0D7057D8FF21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5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88E-4B0B-43A7-A424-D27DBF8FAA7E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首行空2格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01200" algn="just"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8C-3B47-41A0-AE81-8B8A95CAD39F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35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F7E3-A487-4C07-8379-AB4831FC2271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09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编号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96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57226"/>
            <a:ext cx="10353762" cy="783385"/>
          </a:xfrm>
        </p:spPr>
        <p:txBody>
          <a:bodyPr anchor="b">
            <a:normAutofit/>
          </a:bodyPr>
          <a:lstStyle>
            <a:lvl1pPr>
              <a:defRPr sz="4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587260"/>
            <a:ext cx="10353762" cy="3514965"/>
          </a:xfrm>
        </p:spPr>
        <p:txBody>
          <a:bodyPr/>
          <a:lstStyle>
            <a:lvl1pPr marL="0" indent="601200" algn="just">
              <a:buNone/>
              <a:defRPr sz="24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7EFD-3065-4E72-A94D-C6EF40AB8725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4990617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动作按钮: 转到主页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1175DA-1FAC-41FE-838C-78B998E32378}"/>
              </a:ext>
            </a:extLst>
          </p:cNvPr>
          <p:cNvSpPr/>
          <p:nvPr userDrawn="1"/>
        </p:nvSpPr>
        <p:spPr>
          <a:xfrm>
            <a:off x="6211978" y="5883274"/>
            <a:ext cx="545873" cy="365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372205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1556"/>
            <a:ext cx="10353762" cy="3729644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F53864-6515-468B-8816-3D47DFA37B59}"/>
              </a:ext>
            </a:extLst>
          </p:cNvPr>
          <p:cNvSpPr/>
          <p:nvPr userDrawn="1"/>
        </p:nvSpPr>
        <p:spPr>
          <a:xfrm>
            <a:off x="1835809" y="20149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课堂小结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D8A10C-C31E-4095-825D-3239203C60B8}"/>
              </a:ext>
            </a:extLst>
          </p:cNvPr>
          <p:cNvSpPr txBox="1"/>
          <p:nvPr userDrawn="1"/>
        </p:nvSpPr>
        <p:spPr>
          <a:xfrm>
            <a:off x="6814868" y="707366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55E4DB-0257-4C94-99FE-2883A06A6B81}"/>
              </a:ext>
            </a:extLst>
          </p:cNvPr>
          <p:cNvSpPr txBox="1"/>
          <p:nvPr userDrawn="1"/>
        </p:nvSpPr>
        <p:spPr>
          <a:xfrm>
            <a:off x="913794" y="14150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本节课我们讲授了：</a:t>
            </a:r>
          </a:p>
        </p:txBody>
      </p:sp>
    </p:spTree>
    <p:extLst>
      <p:ext uri="{BB962C8B-B14F-4D97-AF65-F5344CB8AC3E}">
        <p14:creationId xmlns:p14="http://schemas.microsoft.com/office/powerpoint/2010/main" val="8820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 作业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804-0A2F-4BB3-8E15-9F5BF0DB1975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72635"/>
            <a:ext cx="3009207" cy="45719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7CE7B-7635-4844-8FE6-0572C8CD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2" y="140205"/>
            <a:ext cx="1315991" cy="10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ECFC-1564-440B-97A5-4D772851F767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1794-4DBC-4A2A-AFBE-9DAF3D3E6673}" type="datetime1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0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48" r:id="rId2"/>
    <p:sldLayoutId id="2147483745" r:id="rId3"/>
    <p:sldLayoutId id="2147483728" r:id="rId4"/>
    <p:sldLayoutId id="2147483744" r:id="rId5"/>
    <p:sldLayoutId id="2147483729" r:id="rId6"/>
    <p:sldLayoutId id="2147483749" r:id="rId7"/>
    <p:sldLayoutId id="2147483747" r:id="rId8"/>
    <p:sldLayoutId id="2147483730" r:id="rId9"/>
    <p:sldLayoutId id="2147483746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84611-1B34-4891-A1C7-66E0B7ED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A06131-CF93-4C88-95B9-611282E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与</a:t>
            </a:r>
            <a:r>
              <a:rPr lang="en-US" altLang="zh-CN"/>
              <a:t>WORD</a:t>
            </a:r>
            <a:r>
              <a:rPr lang="zh-CN" altLang="en-US"/>
              <a:t>的第一次接触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28E35-6EB5-4BBD-B4C5-736A21A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26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C2AD3-0F84-423B-8B5A-BFA59325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53D9CB-0F29-44FB-893A-A5EB5D96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邮件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创建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开始邮件合并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编写和插入域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预览结果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完成</a:t>
            </a:r>
            <a:r>
              <a:rPr lang="en-US" altLang="zh-CN"/>
              <a:t>】5</a:t>
            </a:r>
            <a:r>
              <a:rPr lang="zh-CN" altLang="en-US"/>
              <a:t>个分组，该功能区专门用于在</a:t>
            </a:r>
            <a:r>
              <a:rPr lang="en-US" altLang="zh-CN"/>
              <a:t>Word2016</a:t>
            </a:r>
            <a:r>
              <a:rPr lang="zh-CN" altLang="en-US"/>
              <a:t>文档中进行邮件合并方面的操作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审阅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语音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辅助功能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语言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翻译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中文简繁转换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批注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修订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更改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比较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保护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墨迹</a:t>
            </a:r>
            <a:r>
              <a:rPr lang="en-US" altLang="zh-CN"/>
              <a:t>】12</a:t>
            </a:r>
            <a:r>
              <a:rPr lang="zh-CN" altLang="en-US"/>
              <a:t>个分组，主要用于对</a:t>
            </a:r>
            <a:r>
              <a:rPr lang="en-US" altLang="zh-CN"/>
              <a:t>Word2016</a:t>
            </a:r>
            <a:r>
              <a:rPr lang="zh-CN" altLang="en-US"/>
              <a:t>文档进行校对和修订等操作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视图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视图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沉浸式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页面移动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显示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缩放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窗口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宏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【SharePoint】7</a:t>
            </a:r>
            <a:r>
              <a:rPr lang="zh-CN" altLang="en-US"/>
              <a:t>个分组，主要用于帮助用户设置</a:t>
            </a:r>
            <a:r>
              <a:rPr lang="en-US" altLang="zh-CN"/>
              <a:t>Word2016</a:t>
            </a:r>
            <a:r>
              <a:rPr lang="zh-CN" altLang="en-US"/>
              <a:t>操作窗口的视图类型，以方便操作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帮助</a:t>
            </a:r>
            <a:r>
              <a:rPr lang="en-US" altLang="zh-CN"/>
              <a:t>】</a:t>
            </a:r>
            <a:r>
              <a:rPr lang="zh-CN" altLang="en-US"/>
              <a:t>功能区只有</a:t>
            </a:r>
            <a:r>
              <a:rPr lang="en-US" altLang="zh-CN"/>
              <a:t>【</a:t>
            </a:r>
            <a:r>
              <a:rPr lang="zh-CN" altLang="en-US"/>
              <a:t>帮助</a:t>
            </a:r>
            <a:r>
              <a:rPr lang="en-US" altLang="zh-CN"/>
              <a:t>】</a:t>
            </a:r>
            <a:r>
              <a:rPr lang="zh-CN" altLang="en-US"/>
              <a:t>分组，主要对</a:t>
            </a:r>
            <a:r>
              <a:rPr lang="en-US" altLang="zh-CN"/>
              <a:t>Word2016</a:t>
            </a:r>
            <a:r>
              <a:rPr lang="zh-CN" altLang="en-US"/>
              <a:t>进行简单的了解，及对</a:t>
            </a:r>
            <a:r>
              <a:rPr lang="en-US" altLang="zh-CN"/>
              <a:t>Word2016</a:t>
            </a:r>
            <a:r>
              <a:rPr lang="zh-CN" altLang="en-US"/>
              <a:t>反馈建议，其中</a:t>
            </a:r>
            <a:r>
              <a:rPr lang="en-US" altLang="zh-CN"/>
              <a:t>【</a:t>
            </a:r>
            <a:r>
              <a:rPr lang="zh-CN" altLang="en-US"/>
              <a:t>帮助</a:t>
            </a:r>
            <a:r>
              <a:rPr lang="en-US" altLang="zh-CN"/>
              <a:t>】</a:t>
            </a:r>
            <a:r>
              <a:rPr lang="zh-CN" altLang="en-US"/>
              <a:t>分组中的</a:t>
            </a:r>
            <a:r>
              <a:rPr lang="en-US" altLang="zh-CN"/>
              <a:t>【</a:t>
            </a:r>
            <a:r>
              <a:rPr lang="zh-CN" altLang="en-US"/>
              <a:t>显示培训内容</a:t>
            </a:r>
            <a:r>
              <a:rPr lang="en-US" altLang="zh-CN"/>
              <a:t>】</a:t>
            </a:r>
            <a:r>
              <a:rPr lang="zh-CN" altLang="en-US"/>
              <a:t>里有</a:t>
            </a:r>
            <a:r>
              <a:rPr lang="en-US" altLang="zh-CN"/>
              <a:t>【</a:t>
            </a:r>
            <a:r>
              <a:rPr lang="zh-CN" altLang="en-US"/>
              <a:t>快速入门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写作和编辑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设置文本格式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页面布局</a:t>
            </a:r>
            <a:r>
              <a:rPr lang="en-US" altLang="zh-CN"/>
              <a:t>】</a:t>
            </a:r>
            <a:r>
              <a:rPr lang="zh-CN" altLang="en-US"/>
              <a:t>等专业视频教程，方便我们快速入门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E7CFEE-CE7F-42FB-9D67-29647548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1311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C2AD3-0F84-423B-8B5A-BFA59325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53D9CB-0F29-44FB-893A-A5EB5D96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标尺位于编辑区的上方（水平标尺）和左侧（垂直标尺），标尺上有数字、刻度和各种标记，对排版、制表和定位都起着非常重要的作用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滚动条是窗口右侧和下方用于移动窗口显示区的长条，如图</a:t>
            </a:r>
            <a:r>
              <a:rPr lang="en-US" altLang="zh-CN"/>
              <a:t>3-19</a:t>
            </a:r>
            <a:r>
              <a:rPr lang="zh-CN" altLang="en-US"/>
              <a:t>所示，当页面内容较多或者太宽时，会自动显示滚动条。拖动滚动条中的滑块或单击滚动条上下两端调节按钮，可以滚动显示文档中的内容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状态栏位于</a:t>
            </a:r>
            <a:r>
              <a:rPr lang="en-US" altLang="zh-CN"/>
              <a:t>Word</a:t>
            </a:r>
            <a:r>
              <a:rPr lang="zh-CN" altLang="en-US"/>
              <a:t>窗口底部左下角，显示当前正在编辑的</a:t>
            </a:r>
            <a:r>
              <a:rPr lang="en-US" altLang="zh-CN"/>
              <a:t>Word</a:t>
            </a:r>
            <a:r>
              <a:rPr lang="zh-CN" altLang="en-US"/>
              <a:t>文件的有关信息，左侧显示当前页号、总页数和字数等信息，右侧包含视图切换按钮、显示比例设置滑块和设置按钮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视图区位于</a:t>
            </a:r>
            <a:r>
              <a:rPr lang="en-US" altLang="zh-CN"/>
              <a:t>Word</a:t>
            </a:r>
            <a:r>
              <a:rPr lang="zh-CN" altLang="en-US"/>
              <a:t>窗口底部的右下角，其中包括视图按钮组、调节页面显示比例和当前显示比例按钮等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E7CFEE-CE7F-42FB-9D67-29647548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50555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87598-4D3E-4105-92DB-E1D534D3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 </a:t>
            </a:r>
            <a:r>
              <a:rPr lang="zh-CN" altLang="en-US"/>
              <a:t>新建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3609FA-F2D1-4902-8B35-2CB7C358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参考  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，任务演示</a:t>
            </a:r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56AFB33-D6C0-48DA-BCFA-6C8212D8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60B2A4-7290-491C-B962-DA199BC1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7" y="2147783"/>
            <a:ext cx="7886700" cy="43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11F5D-1006-444F-87D6-1EF4AA0D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 </a:t>
            </a:r>
            <a:r>
              <a:rPr lang="zh-CN" altLang="en-US"/>
              <a:t>保存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05A0D-3F74-4D11-8B62-D54E8177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参考  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，任务演示</a:t>
            </a:r>
            <a:r>
              <a:rPr lang="en-US" altLang="zh-CN"/>
              <a:t>3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7C7A19-B4C8-4028-8776-03A83FC3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04914F-F626-48F5-AE2E-DE506302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991133"/>
            <a:ext cx="8436951" cy="45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9E594-C7EB-4124-9067-21A6E024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 </a:t>
            </a:r>
            <a:r>
              <a:rPr lang="zh-CN" altLang="en-US"/>
              <a:t>打开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21D10F-4CA6-4316-AEF2-BFC8F4D1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参考  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，任务演示</a:t>
            </a:r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A7B520-665A-420A-8AA5-E2604553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5385C9-A128-42EC-A1EF-2B1290CB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37" y="2024429"/>
            <a:ext cx="45624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5B446-3B1B-4F7B-809A-66554752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 WORD</a:t>
            </a:r>
            <a:r>
              <a:rPr lang="zh-CN" altLang="en-US"/>
              <a:t>联机制作聚会请柬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E5113A-C8BB-4ED1-95B6-AB5A98010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参考  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，任务演示</a:t>
            </a:r>
            <a:r>
              <a:rPr lang="en-US" altLang="zh-CN"/>
              <a:t>5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8F19EF-2313-4078-93F7-F1BBF2CD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37B37A-F715-4556-89DA-442DFE5EB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74" y="1962298"/>
            <a:ext cx="2855008" cy="44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1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7DC810F-E435-4C9F-B03E-AA06061A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86C78-2D04-4FC5-B655-F96424D0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/>
              <a:t>1 </a:t>
            </a:r>
            <a:r>
              <a:rPr lang="zh-CN" altLang="en-US"/>
              <a:t>新建个人学习文件夹</a:t>
            </a:r>
          </a:p>
          <a:p>
            <a:pPr marL="0" indent="0">
              <a:buNone/>
            </a:pPr>
            <a:r>
              <a:rPr lang="en-US" altLang="zh-CN"/>
              <a:t>2 Word</a:t>
            </a:r>
            <a:r>
              <a:rPr lang="zh-CN" altLang="en-US"/>
              <a:t>的启动与退出</a:t>
            </a:r>
          </a:p>
          <a:p>
            <a:pPr marL="0" indent="0">
              <a:buNone/>
            </a:pPr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  <a:p>
            <a:pPr marL="0" indent="0">
              <a:buNone/>
            </a:pPr>
            <a:r>
              <a:rPr lang="en-US" altLang="zh-CN"/>
              <a:t>4 </a:t>
            </a:r>
            <a:r>
              <a:rPr lang="zh-CN" altLang="en-US"/>
              <a:t>新建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5 </a:t>
            </a:r>
            <a:r>
              <a:rPr lang="zh-CN" altLang="en-US"/>
              <a:t>保存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6 </a:t>
            </a:r>
            <a:r>
              <a:rPr lang="zh-CN" altLang="en-US"/>
              <a:t>打开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7 WORD</a:t>
            </a:r>
            <a:r>
              <a:rPr lang="zh-CN" altLang="en-US"/>
              <a:t>联机制作聚会请柬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F806C0-1896-4526-9F54-884ABE1C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326430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003DC-699A-41B9-8373-2CD7F7AE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301408-37FE-45A0-8FCE-E7EA09DF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完成模块一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的所有操作，并上交至</a:t>
            </a:r>
            <a:r>
              <a:rPr lang="en-US" altLang="zh-CN"/>
              <a:t>MOOC</a:t>
            </a:r>
            <a:r>
              <a:rPr lang="zh-CN" altLang="en-US"/>
              <a:t>学院。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25F357-5B8A-440C-91FB-248014E9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09186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ADA03-8CD6-4E33-BE46-67D87B44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教学内容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FE37AF-2816-46E2-ACA8-4657EBF1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1 </a:t>
            </a:r>
            <a:r>
              <a:rPr lang="zh-CN" altLang="en-US"/>
              <a:t>新建个人学习文件夹</a:t>
            </a:r>
          </a:p>
          <a:p>
            <a:pPr marL="0" indent="0">
              <a:buNone/>
            </a:pPr>
            <a:r>
              <a:rPr lang="en-US" altLang="zh-CN"/>
              <a:t>2 Word</a:t>
            </a:r>
            <a:r>
              <a:rPr lang="zh-CN" altLang="en-US"/>
              <a:t>的启动与退出</a:t>
            </a:r>
          </a:p>
          <a:p>
            <a:pPr marL="0" indent="0">
              <a:buNone/>
            </a:pPr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  <a:p>
            <a:pPr marL="0" indent="0">
              <a:buNone/>
            </a:pPr>
            <a:r>
              <a:rPr lang="en-US" altLang="zh-CN"/>
              <a:t>4 </a:t>
            </a:r>
            <a:r>
              <a:rPr lang="zh-CN" altLang="en-US"/>
              <a:t>新建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5 </a:t>
            </a:r>
            <a:r>
              <a:rPr lang="zh-CN" altLang="en-US"/>
              <a:t>保存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6 </a:t>
            </a:r>
            <a:r>
              <a:rPr lang="zh-CN" altLang="en-US"/>
              <a:t>打开</a:t>
            </a:r>
            <a:r>
              <a:rPr lang="en-US" altLang="zh-CN"/>
              <a:t>WORD</a:t>
            </a:r>
            <a:r>
              <a:rPr lang="zh-CN" altLang="en-US"/>
              <a:t>文档</a:t>
            </a:r>
          </a:p>
          <a:p>
            <a:pPr marL="0" indent="0">
              <a:buNone/>
            </a:pPr>
            <a:r>
              <a:rPr lang="en-US" altLang="zh-CN"/>
              <a:t>7 WORD</a:t>
            </a:r>
            <a:r>
              <a:rPr lang="zh-CN" altLang="en-US"/>
              <a:t>联机制作聚会请柬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0C209A-D9B8-472F-8869-C3B1DB6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6392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49483-0908-4BF5-AF59-DC198385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与</a:t>
            </a:r>
            <a:r>
              <a:rPr lang="en-US" altLang="zh-CN"/>
              <a:t>WORD</a:t>
            </a:r>
            <a:r>
              <a:rPr lang="zh-CN" altLang="en-US"/>
              <a:t>的第一次接触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BBFB7F-208B-49CA-B39E-02C245CB7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Microsoft Word 2016 </a:t>
            </a:r>
            <a:r>
              <a:rPr lang="zh-CN" altLang="en-US"/>
              <a:t>提供了世界上最出色的功能，其增强后的功能可创建专业水准的文档，您可以更加轻松地与他人协同工作并可在任何地点访问您的文件，提供最上乘的文档格式设置工具，利用它还可更轻松、高效地组织和编写文档，并使这些文档唾手可得，无论何时何地灵感迸发，都可捕获这些灵感。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F1C603-0311-4E06-A99F-80C8998A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11617621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643E2-B80A-432F-8E2F-919469FF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任务要求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652880-C1EC-4DF7-AB89-D9AFF07CD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打开</a:t>
            </a:r>
            <a:r>
              <a:rPr lang="en-US" altLang="zh-CN"/>
              <a:t>WORD</a:t>
            </a:r>
            <a:r>
              <a:rPr lang="zh-CN" altLang="en-US"/>
              <a:t>办公软件，使用三种方法新建</a:t>
            </a:r>
            <a:r>
              <a:rPr lang="en-US" altLang="zh-CN"/>
              <a:t>Word</a:t>
            </a:r>
            <a:r>
              <a:rPr lang="zh-CN" altLang="en-US"/>
              <a:t>文档，输入文字“您好，这是我第一次使用</a:t>
            </a:r>
            <a:r>
              <a:rPr lang="en-US" altLang="zh-CN"/>
              <a:t>WORD”</a:t>
            </a:r>
            <a:r>
              <a:rPr lang="zh-CN" altLang="en-US"/>
              <a:t>，并分别保存为文档</a:t>
            </a:r>
            <a:r>
              <a:rPr lang="en-US" altLang="zh-CN"/>
              <a:t>1</a:t>
            </a:r>
            <a:r>
              <a:rPr lang="zh-CN" altLang="en-US"/>
              <a:t>、文档</a:t>
            </a:r>
            <a:r>
              <a:rPr lang="en-US" altLang="zh-CN"/>
              <a:t>2</a:t>
            </a:r>
            <a:r>
              <a:rPr lang="zh-CN" altLang="en-US"/>
              <a:t>、文档</a:t>
            </a:r>
            <a:r>
              <a:rPr lang="en-US" altLang="zh-CN"/>
              <a:t>3</a:t>
            </a:r>
            <a:r>
              <a:rPr lang="zh-CN" altLang="en-US"/>
              <a:t>；使用联机生成文档的功能制作一张聚会请柬。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292ABC-7237-4772-A5DE-6E24D2B1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48475438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3C6DA-2441-4A87-AB89-F61E440A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任务分析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16FD5-554E-43B5-B74B-C7D6B2CCA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熟悉</a:t>
            </a:r>
            <a:r>
              <a:rPr lang="en-US" altLang="zh-CN"/>
              <a:t>Word</a:t>
            </a:r>
            <a:r>
              <a:rPr lang="zh-CN" altLang="en-US"/>
              <a:t>的基本操作，包含新建、保存、关闭等功能，了解</a:t>
            </a:r>
            <a:r>
              <a:rPr lang="en-US" altLang="zh-CN"/>
              <a:t>Word</a:t>
            </a:r>
            <a:r>
              <a:rPr lang="zh-CN" altLang="en-US"/>
              <a:t>工作窗口，熟练掌握新建</a:t>
            </a:r>
            <a:r>
              <a:rPr lang="en-US" altLang="zh-CN"/>
              <a:t>Word</a:t>
            </a:r>
            <a:r>
              <a:rPr lang="zh-CN" altLang="en-US"/>
              <a:t>文档、学会打开、保存、关闭</a:t>
            </a:r>
            <a:r>
              <a:rPr lang="en-US" altLang="zh-CN"/>
              <a:t>Word</a:t>
            </a:r>
            <a:r>
              <a:rPr lang="zh-CN" altLang="en-US"/>
              <a:t>文件以及联机生成文档的方法。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20CCDF-6FA6-4754-89D4-23E87411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59271348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6D0F7-5FEB-4690-A1CB-C8BCC404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 </a:t>
            </a:r>
            <a:r>
              <a:rPr lang="zh-CN" altLang="en-US"/>
              <a:t>新建个人学习文件夹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3F8515-1B09-492A-A3B5-A59880A45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建立自己的文件夹（班级</a:t>
            </a:r>
            <a:r>
              <a:rPr lang="en-US" altLang="zh-CN"/>
              <a:t>+</a:t>
            </a:r>
            <a:r>
              <a:rPr lang="zh-CN" altLang="en-US"/>
              <a:t>姓名）参考  模块一 文档处理 ，任务二 与</a:t>
            </a:r>
            <a:r>
              <a:rPr lang="en-US" altLang="zh-CN"/>
              <a:t>WORD</a:t>
            </a:r>
            <a:r>
              <a:rPr lang="zh-CN" altLang="en-US"/>
              <a:t>的第一次接触 ，任务演示</a:t>
            </a:r>
            <a:r>
              <a:rPr lang="en-US" altLang="zh-CN"/>
              <a:t>1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下载</a:t>
            </a:r>
            <a:r>
              <a:rPr lang="en-US" altLang="zh-CN"/>
              <a:t>WORD</a:t>
            </a:r>
            <a:r>
              <a:rPr lang="zh-CN" altLang="en-US"/>
              <a:t>的相关素材文件：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BC7BAE-C912-4D88-BBE6-FBEF85A4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AA7CAA-7FD6-48EE-A100-E639D1DF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316" y="3558760"/>
            <a:ext cx="72961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CB32A-7975-4F44-B34B-64CEDDA4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 Word</a:t>
            </a:r>
            <a:r>
              <a:rPr lang="zh-CN" altLang="en-US"/>
              <a:t>的启动与退出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E5F40E-7573-4A98-ADAE-2508EF33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安装完</a:t>
            </a:r>
            <a:r>
              <a:rPr lang="en-US" altLang="zh-CN"/>
              <a:t>Office2016</a:t>
            </a:r>
            <a:r>
              <a:rPr lang="zh-CN" altLang="en-US"/>
              <a:t>之后，在桌面会自动生成</a:t>
            </a:r>
            <a:r>
              <a:rPr lang="en-US" altLang="zh-CN"/>
              <a:t>Word</a:t>
            </a:r>
            <a:r>
              <a:rPr lang="zh-CN" altLang="en-US"/>
              <a:t>快捷文件，双击</a:t>
            </a:r>
            <a:r>
              <a:rPr lang="en-US" altLang="zh-CN"/>
              <a:t>Word2016</a:t>
            </a:r>
            <a:r>
              <a:rPr lang="zh-CN" altLang="en-US"/>
              <a:t>图标，可以启动</a:t>
            </a:r>
            <a:r>
              <a:rPr lang="en-US" altLang="zh-CN"/>
              <a:t>Word2016</a:t>
            </a:r>
          </a:p>
          <a:p>
            <a:r>
              <a:rPr lang="en-US" altLang="zh-CN"/>
              <a:t>Word2016 </a:t>
            </a:r>
            <a:r>
              <a:rPr lang="zh-CN" altLang="en-US"/>
              <a:t>的退出方法有</a:t>
            </a:r>
            <a:r>
              <a:rPr lang="en-US" altLang="zh-CN"/>
              <a:t>3</a:t>
            </a:r>
            <a:r>
              <a:rPr lang="zh-CN" altLang="en-US"/>
              <a:t>种。</a:t>
            </a:r>
          </a:p>
          <a:p>
            <a:pPr marL="457200" lvl="1" indent="0">
              <a:buNone/>
            </a:pPr>
            <a:r>
              <a:rPr lang="zh-CN" altLang="en-US"/>
              <a:t>方法</a:t>
            </a:r>
            <a:r>
              <a:rPr lang="en-US" altLang="zh-CN"/>
              <a:t>1★ </a:t>
            </a:r>
            <a:r>
              <a:rPr lang="zh-CN" altLang="en-US"/>
              <a:t>单击</a:t>
            </a:r>
            <a:r>
              <a:rPr lang="en-US" altLang="zh-CN"/>
              <a:t>Word2016</a:t>
            </a:r>
            <a:r>
              <a:rPr lang="zh-CN" altLang="en-US"/>
              <a:t>窗口右上角的“关闭”按钮。</a:t>
            </a:r>
          </a:p>
          <a:p>
            <a:pPr marL="457200" lvl="1" indent="0">
              <a:buNone/>
            </a:pPr>
            <a:r>
              <a:rPr lang="zh-CN" altLang="en-US"/>
              <a:t>方法</a:t>
            </a:r>
            <a:r>
              <a:rPr lang="en-US" altLang="zh-CN"/>
              <a:t>2★ </a:t>
            </a:r>
            <a:r>
              <a:rPr lang="zh-CN" altLang="en-US"/>
              <a:t>选择“文件”→“关闭”菜单。</a:t>
            </a:r>
          </a:p>
          <a:p>
            <a:pPr marL="457200" lvl="1" indent="0">
              <a:buNone/>
            </a:pPr>
            <a:r>
              <a:rPr lang="zh-CN" altLang="en-US"/>
              <a:t>方法</a:t>
            </a:r>
            <a:r>
              <a:rPr lang="en-US" altLang="zh-CN"/>
              <a:t>3★ </a:t>
            </a:r>
            <a:r>
              <a:rPr lang="zh-CN" altLang="en-US"/>
              <a:t>按组合键：</a:t>
            </a:r>
            <a:r>
              <a:rPr lang="en-US" altLang="zh-CN"/>
              <a:t>Alt+F4</a:t>
            </a:r>
            <a:r>
              <a:rPr lang="zh-CN" altLang="en-US"/>
              <a:t>。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F41342-EA25-4826-9277-A77D10A0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76898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C2AD3-0F84-423B-8B5A-BFA59325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53D9CB-0F29-44FB-893A-A5EB5D96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启动</a:t>
            </a:r>
            <a:r>
              <a:rPr lang="en-US" altLang="zh-CN"/>
              <a:t>Word2016</a:t>
            </a:r>
            <a:r>
              <a:rPr lang="zh-CN" altLang="en-US"/>
              <a:t>后，屏幕上会显示</a:t>
            </a:r>
            <a:r>
              <a:rPr lang="en-US" altLang="zh-CN"/>
              <a:t>Word2016</a:t>
            </a:r>
            <a:r>
              <a:rPr lang="zh-CN" altLang="en-US"/>
              <a:t>的编辑窗口，如图</a:t>
            </a:r>
            <a:r>
              <a:rPr lang="en-US" altLang="zh-CN"/>
              <a:t>3-4</a:t>
            </a:r>
            <a:r>
              <a:rPr lang="zh-CN" altLang="en-US"/>
              <a:t>所示，主要由标题栏、快速访问工具栏、编辑区、标尺滚动条、状态栏、视图区等部分组成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标题栏位于</a:t>
            </a:r>
            <a:r>
              <a:rPr lang="en-US" altLang="zh-CN"/>
              <a:t>Word2016</a:t>
            </a:r>
            <a:r>
              <a:rPr lang="zh-CN" altLang="en-US"/>
              <a:t>工作窗口的最上方，由文档名称、“功能区显示选项”按钮、“最小化”按钮、“最大化”按钮、“关闭”按钮组成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在</a:t>
            </a:r>
            <a:r>
              <a:rPr lang="en-US" altLang="zh-CN"/>
              <a:t>Word2016</a:t>
            </a:r>
            <a:r>
              <a:rPr lang="zh-CN" altLang="en-US"/>
              <a:t>中，快速访问工具栏位于工作窗口左上角，其中包括“新建”、“保存”、“撤销”、“重复健入”、“自定义快速访问工具栏”常用命令按钮。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功能区中包括</a:t>
            </a:r>
            <a:r>
              <a:rPr lang="en-US" altLang="zh-CN"/>
              <a:t>【</a:t>
            </a:r>
            <a:r>
              <a:rPr lang="zh-CN" altLang="en-US"/>
              <a:t>剪贴板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字体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样式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编辑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语音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编辑器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翻译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论文</a:t>
            </a:r>
            <a:r>
              <a:rPr lang="en-US" altLang="zh-CN"/>
              <a:t>】9</a:t>
            </a:r>
            <a:r>
              <a:rPr lang="zh-CN" altLang="en-US"/>
              <a:t>个分组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E7CFEE-CE7F-42FB-9D67-29647548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16890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C2AD3-0F84-423B-8B5A-BFA59325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Word </a:t>
            </a:r>
            <a:r>
              <a:rPr lang="zh-CN" altLang="en-US"/>
              <a:t>工作窗口的基本构成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53D9CB-0F29-44FB-893A-A5EB5D96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页面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插图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加载项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媒体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链接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批注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页眉和页脚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文本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符号</a:t>
            </a:r>
            <a:r>
              <a:rPr lang="en-US" altLang="zh-CN"/>
              <a:t>】10</a:t>
            </a:r>
            <a:r>
              <a:rPr lang="zh-CN" altLang="en-US"/>
              <a:t>个分组，主要用于在</a:t>
            </a:r>
            <a:r>
              <a:rPr lang="en-US" altLang="zh-CN"/>
              <a:t>Word2016</a:t>
            </a:r>
            <a:r>
              <a:rPr lang="zh-CN" altLang="en-US"/>
              <a:t>文档中插入各种元素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设计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文档格式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页面背景</a:t>
            </a:r>
            <a:r>
              <a:rPr lang="en-US" altLang="zh-CN"/>
              <a:t>】</a:t>
            </a:r>
            <a:r>
              <a:rPr lang="zh-CN" altLang="en-US"/>
              <a:t>两个分组，主要功能包括主题的选择和设置设置水印、设置页面颜色和页面边框等项目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页面设置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稿纸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排列</a:t>
            </a:r>
            <a:r>
              <a:rPr lang="en-US" altLang="zh-CN"/>
              <a:t>】4</a:t>
            </a:r>
            <a:r>
              <a:rPr lang="zh-CN" altLang="en-US"/>
              <a:t>个分组，用于帮助用户设置</a:t>
            </a:r>
            <a:r>
              <a:rPr lang="en-US" altLang="zh-CN"/>
              <a:t>word2016</a:t>
            </a:r>
            <a:r>
              <a:rPr lang="zh-CN" altLang="en-US"/>
              <a:t>文档页面样式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/>
              <a:t>【</a:t>
            </a:r>
            <a:r>
              <a:rPr lang="zh-CN" altLang="en-US"/>
              <a:t>引用</a:t>
            </a:r>
            <a:r>
              <a:rPr lang="en-US" altLang="zh-CN"/>
              <a:t>】</a:t>
            </a:r>
            <a:r>
              <a:rPr lang="zh-CN" altLang="en-US"/>
              <a:t>功能区包括</a:t>
            </a:r>
            <a:r>
              <a:rPr lang="en-US" altLang="zh-CN"/>
              <a:t>【</a:t>
            </a:r>
            <a:r>
              <a:rPr lang="zh-CN" altLang="en-US"/>
              <a:t>目录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脚注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信息检索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论文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引文与书目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题注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索引</a:t>
            </a:r>
            <a:r>
              <a:rPr lang="en-US" altLang="zh-CN"/>
              <a:t>】</a:t>
            </a:r>
            <a:r>
              <a:rPr lang="zh-CN" altLang="en-US"/>
              <a:t>、</a:t>
            </a:r>
            <a:r>
              <a:rPr lang="en-US" altLang="zh-CN"/>
              <a:t>【</a:t>
            </a:r>
            <a:r>
              <a:rPr lang="zh-CN" altLang="en-US"/>
              <a:t>引文目录</a:t>
            </a:r>
            <a:r>
              <a:rPr lang="en-US" altLang="zh-CN"/>
              <a:t>】8</a:t>
            </a:r>
            <a:r>
              <a:rPr lang="zh-CN" altLang="en-US"/>
              <a:t>个分组，用于实现在</a:t>
            </a:r>
            <a:r>
              <a:rPr lang="en-US" altLang="zh-CN"/>
              <a:t>Word2016</a:t>
            </a:r>
            <a:r>
              <a:rPr lang="zh-CN" altLang="en-US"/>
              <a:t>文档中插入目录等比较高级的功能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E7CFEE-CE7F-42FB-9D67-29647548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46166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花纹</Template>
  <TotalTime>1161</TotalTime>
  <Words>1285</Words>
  <Application>Microsoft Office PowerPoint</Application>
  <PresentationFormat>宽屏</PresentationFormat>
  <Paragraphs>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黑体</vt:lpstr>
      <vt:lpstr>隶书</vt:lpstr>
      <vt:lpstr>Arial</vt:lpstr>
      <vt:lpstr>Bookman Old Style</vt:lpstr>
      <vt:lpstr>Rockwell</vt:lpstr>
      <vt:lpstr>Damask</vt:lpstr>
      <vt:lpstr>信息技术基础</vt:lpstr>
      <vt:lpstr>教学内容</vt:lpstr>
      <vt:lpstr>与WORD的第一次接触</vt:lpstr>
      <vt:lpstr>任务要求</vt:lpstr>
      <vt:lpstr>任务分析</vt:lpstr>
      <vt:lpstr>1 新建个人学习文件夹</vt:lpstr>
      <vt:lpstr>2 Word的启动与退出</vt:lpstr>
      <vt:lpstr>3 Word 工作窗口的基本构成</vt:lpstr>
      <vt:lpstr>3 Word 工作窗口的基本构成</vt:lpstr>
      <vt:lpstr>3 Word 工作窗口的基本构成</vt:lpstr>
      <vt:lpstr>3 Word 工作窗口的基本构成</vt:lpstr>
      <vt:lpstr>4 新建WORD文档</vt:lpstr>
      <vt:lpstr>5 保存WORD文档</vt:lpstr>
      <vt:lpstr>6 打开WORD文档</vt:lpstr>
      <vt:lpstr>7 WORD联机制作聚会请柬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人工智能技术导论</dc:title>
  <dc:creator>lin qiang</dc:creator>
  <cp:lastModifiedBy>lin qiang</cp:lastModifiedBy>
  <cp:revision>71</cp:revision>
  <dcterms:created xsi:type="dcterms:W3CDTF">2021-08-28T13:03:50Z</dcterms:created>
  <dcterms:modified xsi:type="dcterms:W3CDTF">2021-10-07T10:34:12Z</dcterms:modified>
</cp:coreProperties>
</file>