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4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5692" autoAdjust="0"/>
  </p:normalViewPr>
  <p:slideViewPr>
    <p:cSldViewPr snapToGrid="0">
      <p:cViewPr varScale="1">
        <p:scale>
          <a:sx n="87" d="100"/>
          <a:sy n="87" d="100"/>
        </p:scale>
        <p:origin x="715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4C882-1506-407F-9FD2-7E828D4F354F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4462A-1E80-455D-8769-0585828F78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38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C846-10E6-415C-9EEF-FF8F1014171D}" type="datetime1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10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7CA0-03FF-4785-A483-E69BF23189FE}" type="datetime1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31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981B-DA8A-454F-BD32-DFF14133FBB2}" type="datetime1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833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7000-A288-4773-9F70-30840025E289}" type="datetime1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9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ABE7-66F8-484C-96C2-385C5824D5E8}" type="datetime1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946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C960-886E-44D8-957F-EA05EB7DCABE}" type="datetime1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904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F729-B43A-4A0F-9B80-60D4F9D67A54}" type="datetime1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83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E5E8-8E71-4ADD-88AE-52356D743C22}" type="datetime1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947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D442-9194-4A35-AD3B-07BAAD843436}" type="datetime1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8186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CAEC-C0A5-4CEB-BF25-F637F3147709}" type="datetime1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635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82DE-3612-47AD-8020-E22B0AC6B11A}" type="datetime1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0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首行空2格和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26321"/>
            <a:ext cx="10353762" cy="4464879"/>
          </a:xfrm>
        </p:spPr>
        <p:txBody>
          <a:bodyPr>
            <a:normAutofit/>
          </a:bodyPr>
          <a:lstStyle>
            <a:lvl1pPr marL="0" indent="601200" algn="just">
              <a:buFont typeface="Arial" panose="020B0604020202020204" pitchFamily="34" charset="0"/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601200" algn="just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914400" indent="601200" algn="just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371600" indent="601200" algn="just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828800" indent="601200" algn="just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2C8C-3B47-41A0-AE81-8B8A95CAD39F}" type="datetime1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A0784167-5611-429E-8BDB-FDB67AB69B7A}"/>
              </a:ext>
            </a:extLst>
          </p:cNvPr>
          <p:cNvSpPr/>
          <p:nvPr userDrawn="1"/>
        </p:nvSpPr>
        <p:spPr>
          <a:xfrm>
            <a:off x="1436011" y="1012371"/>
            <a:ext cx="9309327" cy="5442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9358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8070-EE75-44AC-A476-044D4279D550}" type="datetime1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96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68E-7481-43D5-B391-0D7057D8FF21}" type="datetime1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850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188E-4B0B-43A7-A424-D27DBF8FAA7E}" type="datetime1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43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26321"/>
            <a:ext cx="10353762" cy="4464879"/>
          </a:xfrm>
        </p:spPr>
        <p:txBody>
          <a:bodyPr>
            <a:normAutofit/>
          </a:bodyPr>
          <a:lstStyle>
            <a:lvl1pPr algn="just"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algn="just"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just"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just"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just"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F7E3-A487-4C07-8379-AB4831FC2271}" type="datetime1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A0784167-5611-429E-8BDB-FDB67AB69B7A}"/>
              </a:ext>
            </a:extLst>
          </p:cNvPr>
          <p:cNvSpPr/>
          <p:nvPr userDrawn="1"/>
        </p:nvSpPr>
        <p:spPr>
          <a:xfrm>
            <a:off x="1436011" y="1012371"/>
            <a:ext cx="9309327" cy="5442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80995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2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3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4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5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</p:tmplLst>
      </p:bldP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编号和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26321"/>
            <a:ext cx="10353762" cy="4464879"/>
          </a:xfrm>
        </p:spPr>
        <p:txBody>
          <a:bodyPr>
            <a:normAutofit/>
          </a:bodyPr>
          <a:lstStyle>
            <a:lvl1pPr marL="4572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9144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3716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8288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2860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F791-8FCB-49A9-A85E-AF81ED472C2B}" type="datetime1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A0784167-5611-429E-8BDB-FDB67AB69B7A}"/>
              </a:ext>
            </a:extLst>
          </p:cNvPr>
          <p:cNvSpPr/>
          <p:nvPr userDrawn="1"/>
        </p:nvSpPr>
        <p:spPr>
          <a:xfrm>
            <a:off x="1436011" y="1012371"/>
            <a:ext cx="9309327" cy="5442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34962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导航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26321"/>
            <a:ext cx="10353762" cy="4464879"/>
          </a:xfrm>
        </p:spPr>
        <p:txBody>
          <a:bodyPr>
            <a:normAutofit/>
          </a:bodyPr>
          <a:lstStyle>
            <a:lvl1pPr marL="4572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9144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3716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8288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2860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F791-8FCB-49A9-A85E-AF81ED472C2B}" type="datetime1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4622482" cy="365125"/>
          </a:xfrm>
        </p:spPr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A0784167-5611-429E-8BDB-FDB67AB69B7A}"/>
              </a:ext>
            </a:extLst>
          </p:cNvPr>
          <p:cNvSpPr/>
          <p:nvPr userDrawn="1"/>
        </p:nvSpPr>
        <p:spPr>
          <a:xfrm>
            <a:off x="1436011" y="1012371"/>
            <a:ext cx="9309327" cy="5442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动作按钮: 上一张 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0F2112F-AD3F-41D4-8CE7-A31BF64E1494}"/>
              </a:ext>
            </a:extLst>
          </p:cNvPr>
          <p:cNvSpPr/>
          <p:nvPr userDrawn="1"/>
        </p:nvSpPr>
        <p:spPr>
          <a:xfrm>
            <a:off x="5910349" y="5883275"/>
            <a:ext cx="523702" cy="3651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19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657226"/>
            <a:ext cx="10353762" cy="783385"/>
          </a:xfrm>
        </p:spPr>
        <p:txBody>
          <a:bodyPr anchor="b">
            <a:normAutofit/>
          </a:bodyPr>
          <a:lstStyle>
            <a:lvl1pPr>
              <a:defRPr sz="44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4" y="1587260"/>
            <a:ext cx="10353762" cy="3514965"/>
          </a:xfrm>
        </p:spPr>
        <p:txBody>
          <a:bodyPr/>
          <a:lstStyle>
            <a:lvl1pPr marL="0" indent="601200" algn="just">
              <a:buNone/>
              <a:defRPr sz="2400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7EFD-3065-4E72-A94D-C6EF40AB8725}" type="datetime1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4990617" cy="365125"/>
          </a:xfrm>
        </p:spPr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动作按钮: 转到主页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01175DA-1FAC-41FE-838C-78B998E32378}"/>
              </a:ext>
            </a:extLst>
          </p:cNvPr>
          <p:cNvSpPr/>
          <p:nvPr userDrawn="1"/>
        </p:nvSpPr>
        <p:spPr>
          <a:xfrm>
            <a:off x="6211978" y="5883274"/>
            <a:ext cx="545873" cy="365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851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95" y="0"/>
            <a:ext cx="1372205" cy="1326321"/>
          </a:xfrm>
        </p:spPr>
        <p:txBody>
          <a:bodyPr/>
          <a:lstStyle>
            <a:lvl1pPr algn="l"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61556"/>
            <a:ext cx="10353762" cy="3729644"/>
          </a:xfrm>
        </p:spPr>
        <p:txBody>
          <a:bodyPr>
            <a:normAutofit/>
          </a:bodyPr>
          <a:lstStyle>
            <a:lvl1pPr marL="4572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9144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3716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8288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2860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77C9-07B8-4C5F-9FFB-504173ACDE66}" type="datetime1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A0784167-5611-429E-8BDB-FDB67AB69B7A}"/>
              </a:ext>
            </a:extLst>
          </p:cNvPr>
          <p:cNvSpPr/>
          <p:nvPr userDrawn="1"/>
        </p:nvSpPr>
        <p:spPr>
          <a:xfrm>
            <a:off x="1072342" y="1131070"/>
            <a:ext cx="3009207" cy="457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B747E8-F9B4-4120-9699-D28D7C3DF2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7768" y="149533"/>
            <a:ext cx="720771" cy="88946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9F53864-6515-468B-8816-3D47DFA37B59}"/>
              </a:ext>
            </a:extLst>
          </p:cNvPr>
          <p:cNvSpPr/>
          <p:nvPr userDrawn="1"/>
        </p:nvSpPr>
        <p:spPr>
          <a:xfrm>
            <a:off x="1835809" y="201495"/>
            <a:ext cx="2967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课堂小结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7D8A10C-C31E-4095-825D-3239203C60B8}"/>
              </a:ext>
            </a:extLst>
          </p:cNvPr>
          <p:cNvSpPr txBox="1"/>
          <p:nvPr userDrawn="1"/>
        </p:nvSpPr>
        <p:spPr>
          <a:xfrm>
            <a:off x="6814868" y="707366"/>
            <a:ext cx="45719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855E4DB-0257-4C94-99FE-2883A06A6B81}"/>
              </a:ext>
            </a:extLst>
          </p:cNvPr>
          <p:cNvSpPr txBox="1"/>
          <p:nvPr userDrawn="1"/>
        </p:nvSpPr>
        <p:spPr>
          <a:xfrm>
            <a:off x="913794" y="141501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本节课我们讲授了：</a:t>
            </a:r>
          </a:p>
        </p:txBody>
      </p:sp>
    </p:spTree>
    <p:extLst>
      <p:ext uri="{BB962C8B-B14F-4D97-AF65-F5344CB8AC3E}">
        <p14:creationId xmlns:p14="http://schemas.microsoft.com/office/powerpoint/2010/main" val="320281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2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3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4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5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</p:tmplLst>
      </p:bldP>
      <p:bldP spid="7" grpId="0" animBg="1"/>
      <p:bldP spid="8" grpId="0"/>
      <p:bldP spid="13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26321"/>
            <a:ext cx="10353762" cy="4464879"/>
          </a:xfrm>
        </p:spPr>
        <p:txBody>
          <a:bodyPr>
            <a:normAutofit/>
          </a:bodyPr>
          <a:lstStyle>
            <a:lvl1pPr marL="4572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9144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3716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8288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2860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2804-0A2F-4BB3-8E15-9F5BF0DB1975}" type="datetime1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A0784167-5611-429E-8BDB-FDB67AB69B7A}"/>
              </a:ext>
            </a:extLst>
          </p:cNvPr>
          <p:cNvSpPr/>
          <p:nvPr userDrawn="1"/>
        </p:nvSpPr>
        <p:spPr>
          <a:xfrm>
            <a:off x="1072342" y="1172635"/>
            <a:ext cx="3009207" cy="45719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1F7CE7B-7635-4844-8FE6-0572C8CD41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82" y="140205"/>
            <a:ext cx="1315991" cy="10137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7F62872-3AA3-49A5-8551-D5E3440EED53}"/>
              </a:ext>
            </a:extLst>
          </p:cNvPr>
          <p:cNvSpPr/>
          <p:nvPr userDrawn="1"/>
        </p:nvSpPr>
        <p:spPr>
          <a:xfrm>
            <a:off x="2167949" y="140205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作业</a:t>
            </a:r>
          </a:p>
        </p:txBody>
      </p:sp>
    </p:spTree>
    <p:extLst>
      <p:ext uri="{BB962C8B-B14F-4D97-AF65-F5344CB8AC3E}">
        <p14:creationId xmlns:p14="http://schemas.microsoft.com/office/powerpoint/2010/main" val="183356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2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3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4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5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</p:tmplLst>
      </p:bldP>
      <p:bldP spid="7" grpId="0" animBg="1"/>
      <p:bldP spid="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ECFC-1564-440B-97A5-4D772851F767}" type="datetime1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94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E1794-4DBC-4A2A-AFBE-9DAF3D3E6673}" type="datetime1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902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45" r:id="rId2"/>
    <p:sldLayoutId id="2147483728" r:id="rId3"/>
    <p:sldLayoutId id="2147483744" r:id="rId4"/>
    <p:sldLayoutId id="2147483748" r:id="rId5"/>
    <p:sldLayoutId id="2147483729" r:id="rId6"/>
    <p:sldLayoutId id="2147483746" r:id="rId7"/>
    <p:sldLayoutId id="2147483747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OOC&#23398;&#38498;&#23398;&#29983;&#20351;&#29992;&#25163;&#20876;.pdf" TargetMode="External"/><Relationship Id="rId2" Type="http://schemas.openxmlformats.org/officeDocument/2006/relationships/hyperlink" Target="&#25945;&#23398;&#36827;&#24230;&#34920;&#65288;&#28151;&#21512;&#24335;&#25945;&#23398;&#65289;%20-%202021.do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084611-1B34-4891-A1C7-66E0B7EDFD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CA06131-CF93-4C88-95B9-611282EA09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6128E35-6EB5-4BBD-B4C5-736A21A9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96731" y="5919134"/>
            <a:ext cx="6672865" cy="365125"/>
          </a:xfrm>
        </p:spPr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12661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8D52B8-1623-494E-9E32-F2B7D67D6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5 </a:t>
            </a:r>
            <a:r>
              <a:rPr lang="zh-CN" altLang="en-US"/>
              <a:t>金山打字通拼音打字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15DCE45F-E26A-4AED-8F60-A083C6B14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5292" y="1325563"/>
            <a:ext cx="6251891" cy="4465637"/>
          </a:xfr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4CDC510-79FB-4B3E-8FB1-C894EFA45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3741425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D6F20901-863F-4A8E-AD20-A50E033FD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A3FC4C4-93AA-45F3-8447-859B35858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一 </a:t>
            </a:r>
            <a:r>
              <a:rPr lang="zh-CN" altLang="en-US">
                <a:hlinkClick r:id="rId2" action="ppaction://hlinksldjump"/>
              </a:rPr>
              <a:t>课程导学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二 </a:t>
            </a:r>
            <a:r>
              <a:rPr lang="zh-CN" altLang="en-US">
                <a:hlinkClick r:id="rId3" action="ppaction://hlinksldjump"/>
              </a:rPr>
              <a:t>任务一 熟练操作键盘</a:t>
            </a:r>
            <a:endParaRPr lang="en-US" altLang="zh-CN"/>
          </a:p>
          <a:p>
            <a:pPr lvl="1"/>
            <a:r>
              <a:rPr lang="zh-CN" altLang="en-US" b="0" i="0">
                <a:solidFill>
                  <a:srgbClr val="C7C7C7"/>
                </a:solidFill>
                <a:effectLst/>
                <a:latin typeface="PingFang SC"/>
              </a:rPr>
              <a:t>金山打字通软件的用户注册</a:t>
            </a:r>
            <a:endParaRPr lang="en-US" altLang="zh-CN" b="0" i="0" u="none" strike="noStrike">
              <a:solidFill>
                <a:srgbClr val="151515"/>
              </a:solidFill>
              <a:effectLst/>
              <a:latin typeface="PingFang SC"/>
            </a:endParaRPr>
          </a:p>
          <a:p>
            <a:pPr lvl="1"/>
            <a:r>
              <a:rPr lang="zh-CN" altLang="en-US"/>
              <a:t>金山打字通键盘与指法介绍</a:t>
            </a:r>
            <a:endParaRPr lang="en-US" altLang="zh-CN"/>
          </a:p>
          <a:p>
            <a:pPr lvl="1"/>
            <a:r>
              <a:rPr lang="zh-CN" altLang="en-US"/>
              <a:t>金山打字通键位练习</a:t>
            </a:r>
            <a:endParaRPr lang="en-US" altLang="zh-CN"/>
          </a:p>
          <a:p>
            <a:pPr lvl="1"/>
            <a:r>
              <a:rPr lang="zh-CN" altLang="en-US"/>
              <a:t>金山打字通英文打字</a:t>
            </a:r>
            <a:endParaRPr lang="en-US" altLang="zh-CN"/>
          </a:p>
          <a:p>
            <a:pPr lvl="1"/>
            <a:r>
              <a:rPr lang="zh-CN" altLang="en-US"/>
              <a:t>金山打字通拼音打字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511E39-9549-4F1C-B0E3-A8299423A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3043374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5CBC3E-A618-42C0-886D-81C782A3E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完成</a:t>
            </a:r>
            <a:r>
              <a:rPr lang="en-US" altLang="zh-CN"/>
              <a:t>MOOC</a:t>
            </a:r>
            <a:r>
              <a:rPr lang="zh-CN" altLang="en-US"/>
              <a:t>网站，模块一、任务一的作业：熟练操作键盘</a:t>
            </a:r>
            <a:endParaRPr lang="en-US" altLang="zh-CN"/>
          </a:p>
          <a:p>
            <a:r>
              <a:rPr lang="zh-CN" altLang="en-US"/>
              <a:t>要求</a:t>
            </a:r>
            <a:r>
              <a:rPr lang="en-US" altLang="zh-CN"/>
              <a:t>7</a:t>
            </a:r>
            <a:r>
              <a:rPr lang="zh-CN" altLang="en-US"/>
              <a:t>天内记熟键盘。</a:t>
            </a:r>
            <a:endParaRPr lang="en-US" altLang="zh-CN"/>
          </a:p>
          <a:p>
            <a:r>
              <a:rPr lang="zh-CN" altLang="en-US"/>
              <a:t>英文打字速度大于</a:t>
            </a:r>
            <a:r>
              <a:rPr lang="en-US" altLang="zh-CN"/>
              <a:t>30</a:t>
            </a:r>
            <a:r>
              <a:rPr lang="zh-CN" altLang="en-US"/>
              <a:t>字</a:t>
            </a:r>
            <a:r>
              <a:rPr lang="en-US" altLang="zh-CN"/>
              <a:t>/</a:t>
            </a:r>
            <a:r>
              <a:rPr lang="zh-CN" altLang="en-US"/>
              <a:t>分钟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F2EDB60-54C6-4C23-A1C9-A63853556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202441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BADA03-8CD6-4E33-BE46-67D87B44E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教学内容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FE37AF-2816-46E2-ACA8-4657EBF1C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一 </a:t>
            </a:r>
            <a:r>
              <a:rPr lang="zh-CN" altLang="en-US">
                <a:hlinkClick r:id="rId2" action="ppaction://hlinksldjump"/>
              </a:rPr>
              <a:t>课程导学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二 </a:t>
            </a:r>
            <a:r>
              <a:rPr lang="zh-CN" altLang="en-US">
                <a:hlinkClick r:id="rId3" action="ppaction://hlinksldjump"/>
              </a:rPr>
              <a:t>任务一 熟练操作键盘</a:t>
            </a:r>
            <a:endParaRPr lang="en-US" altLang="zh-CN"/>
          </a:p>
          <a:p>
            <a:pPr lvl="1"/>
            <a:r>
              <a:rPr lang="zh-CN" altLang="en-US" b="0" i="0">
                <a:solidFill>
                  <a:srgbClr val="C7C7C7"/>
                </a:solidFill>
                <a:effectLst/>
                <a:latin typeface="PingFang SC"/>
              </a:rPr>
              <a:t>金山打字通软件的用户注册</a:t>
            </a:r>
            <a:endParaRPr lang="en-US" altLang="zh-CN" b="0" i="0" u="none" strike="noStrike">
              <a:solidFill>
                <a:srgbClr val="151515"/>
              </a:solidFill>
              <a:effectLst/>
              <a:latin typeface="PingFang SC"/>
            </a:endParaRPr>
          </a:p>
          <a:p>
            <a:pPr lvl="1"/>
            <a:r>
              <a:rPr lang="zh-CN" altLang="en-US"/>
              <a:t>金山打字通键盘与指法介绍</a:t>
            </a:r>
            <a:endParaRPr lang="en-US" altLang="zh-CN"/>
          </a:p>
          <a:p>
            <a:pPr lvl="1"/>
            <a:r>
              <a:rPr lang="zh-CN" altLang="en-US"/>
              <a:t>金山打字通键位练习</a:t>
            </a:r>
            <a:endParaRPr lang="en-US" altLang="zh-CN"/>
          </a:p>
          <a:p>
            <a:pPr lvl="1"/>
            <a:r>
              <a:rPr lang="zh-CN" altLang="en-US"/>
              <a:t>金山打字通英文打字</a:t>
            </a:r>
            <a:endParaRPr lang="en-US" altLang="zh-CN"/>
          </a:p>
          <a:p>
            <a:pPr lvl="1"/>
            <a:r>
              <a:rPr lang="zh-CN" altLang="en-US"/>
              <a:t>金山打字通拼音打字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90C209A-D9B8-472F-8869-C3B1DB6C4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76392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49C9FEB0-A4F8-4F5D-BE5F-5544A7CEE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5B43B671-1ADA-446B-9A6B-03BD8D05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导学视频</a:t>
            </a:r>
          </a:p>
        </p:txBody>
      </p:sp>
    </p:spTree>
    <p:extLst>
      <p:ext uri="{BB962C8B-B14F-4D97-AF65-F5344CB8AC3E}">
        <p14:creationId xmlns:p14="http://schemas.microsoft.com/office/powerpoint/2010/main" val="1078395225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84B43E-072A-432E-8CC7-7F0744D5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 课程导学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F138C8-DA12-47BA-BBAA-C7EEBF28F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1800">
                <a:latin typeface="Times New Roman" panose="02020603050405020304" pitchFamily="18" charset="0"/>
              </a:rPr>
              <a:t>1</a:t>
            </a:r>
            <a:r>
              <a:rPr lang="zh-CN" altLang="en-US" sz="1800">
                <a:latin typeface="Times New Roman" panose="02020603050405020304" pitchFamily="18" charset="0"/>
              </a:rPr>
              <a:t>、</a:t>
            </a:r>
            <a:r>
              <a:rPr lang="zh-CN" altLang="en-US" sz="1800">
                <a:latin typeface="Times New Roman" panose="02020603050405020304" pitchFamily="18" charset="0"/>
                <a:hlinkClick r:id="rId2" action="ppaction://hlinkfile"/>
              </a:rPr>
              <a:t>教学日历</a:t>
            </a:r>
            <a:r>
              <a:rPr lang="zh-CN" altLang="en-US" sz="1800">
                <a:latin typeface="Times New Roman" panose="02020603050405020304" pitchFamily="18" charset="0"/>
              </a:rPr>
              <a:t>：</a:t>
            </a:r>
            <a:endParaRPr lang="en-US" altLang="zh-CN" sz="1800">
              <a:latin typeface="Times New Roman" panose="02020603050405020304" pitchFamily="18" charset="0"/>
            </a:endParaRPr>
          </a:p>
          <a:p>
            <a:pPr algn="just"/>
            <a:r>
              <a:rPr lang="en-US" altLang="zh-CN" sz="1800">
                <a:latin typeface="Times New Roman" panose="02020603050405020304" pitchFamily="18" charset="0"/>
              </a:rPr>
              <a:t>2</a:t>
            </a:r>
            <a:r>
              <a:rPr lang="zh-CN" altLang="en-US" sz="1800">
                <a:latin typeface="Times New Roman" panose="02020603050405020304" pitchFamily="18" charset="0"/>
              </a:rPr>
              <a:t>、</a:t>
            </a:r>
            <a:r>
              <a:rPr lang="en-US" altLang="zh-CN" sz="1800">
                <a:latin typeface="Times New Roman" panose="02020603050405020304" pitchFamily="18" charset="0"/>
                <a:hlinkClick r:id="rId3" action="ppaction://hlinkfile"/>
              </a:rPr>
              <a:t>MOOC</a:t>
            </a:r>
            <a:r>
              <a:rPr lang="zh-CN" altLang="en-US" sz="1800">
                <a:latin typeface="Times New Roman" panose="02020603050405020304" pitchFamily="18" charset="0"/>
                <a:hlinkClick r:id="rId3" action="ppaction://hlinkfile"/>
              </a:rPr>
              <a:t>学院学生使用手册</a:t>
            </a:r>
            <a:endParaRPr lang="en-US" altLang="zh-CN" sz="1800">
              <a:latin typeface="Times New Roman" panose="02020603050405020304" pitchFamily="18" charset="0"/>
            </a:endParaRPr>
          </a:p>
          <a:p>
            <a:pPr algn="just"/>
            <a:endParaRPr lang="zh-CN" altLang="en-US" sz="1800">
              <a:latin typeface="Times New Roman" panose="02020603050405020304" pitchFamily="18" charset="0"/>
            </a:endParaRPr>
          </a:p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E13D459-7042-46A1-9E2C-D90D141F1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222337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7F8594-5976-4AB1-BE73-607EA6246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 任务一 熟练操作键盘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A6A210-1111-4F45-95F9-1862453C5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教学内容：</a:t>
            </a:r>
            <a:endParaRPr lang="en-US" altLang="zh-CN"/>
          </a:p>
          <a:p>
            <a:r>
              <a:rPr lang="zh-CN" altLang="en-US"/>
              <a:t>熟悉键盘、鼠标的使用方法，了解计算机的工作方式。</a:t>
            </a:r>
            <a:endParaRPr lang="en-US" altLang="zh-CN"/>
          </a:p>
          <a:p>
            <a:r>
              <a:rPr lang="zh-CN" altLang="en-US"/>
              <a:t>熟悉键盘操作时手指的击键分工，使用打字软件金山打字通并进行指法练习。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76BC3E5-109F-41FB-A71D-F52003B3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899157021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4ADE07-7994-4E0D-A67B-72FCEA0D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1 </a:t>
            </a:r>
            <a:r>
              <a:rPr lang="zh-CN" altLang="en-US"/>
              <a:t>金山打字通软件的用户注册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A361799-3DC9-4B19-9AA0-07CD0FF69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0E5D98A0-387E-48AC-9384-89BD564CC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5292" y="1325563"/>
            <a:ext cx="6251891" cy="446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4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2D6EDD-38BB-4BB0-BD5F-5E6F52E3E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 </a:t>
            </a:r>
            <a:r>
              <a:rPr lang="zh-CN" altLang="en-US"/>
              <a:t>金山打字通键盘与指法介绍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9F69921-A5FC-45FD-B8B9-21280CD1B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4F1B54E0-8B2B-458B-AE73-12AB84875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5292" y="1325563"/>
            <a:ext cx="6251891" cy="446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4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124388-62A2-459A-BCA5-1BFFC62EA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 </a:t>
            </a:r>
            <a:r>
              <a:rPr lang="zh-CN" altLang="en-US"/>
              <a:t>金山打字通键位练习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04901A6-F57F-4127-A87E-AB4BC08B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7C317942-65EC-48BC-A7D1-02FB78183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5292" y="1325563"/>
            <a:ext cx="6251891" cy="446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27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3DF965-DA2F-4FB8-8393-2CF649B52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4 </a:t>
            </a:r>
            <a:r>
              <a:rPr lang="zh-CN" altLang="en-US"/>
              <a:t>金山打字通英文打字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88502B27-9E62-402C-AE62-244A5F3C9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5292" y="1325563"/>
            <a:ext cx="6251891" cy="4465637"/>
          </a:xfr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339A1B5-3BCE-464E-A1EB-90967288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263674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花纹</Template>
  <TotalTime>1234</TotalTime>
  <Words>233</Words>
  <Application>Microsoft Office PowerPoint</Application>
  <PresentationFormat>宽屏</PresentationFormat>
  <Paragraphs>44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PingFang SC</vt:lpstr>
      <vt:lpstr>等线</vt:lpstr>
      <vt:lpstr>黑体</vt:lpstr>
      <vt:lpstr>隶书</vt:lpstr>
      <vt:lpstr>Arial</vt:lpstr>
      <vt:lpstr>Bookman Old Style</vt:lpstr>
      <vt:lpstr>Rockwell</vt:lpstr>
      <vt:lpstr>Times New Roman</vt:lpstr>
      <vt:lpstr>Damask</vt:lpstr>
      <vt:lpstr>信息技术基础</vt:lpstr>
      <vt:lpstr>教学内容</vt:lpstr>
      <vt:lpstr>导学视频</vt:lpstr>
      <vt:lpstr>一 课程导学</vt:lpstr>
      <vt:lpstr>二 任务一 熟练操作键盘</vt:lpstr>
      <vt:lpstr>1 金山打字通软件的用户注册</vt:lpstr>
      <vt:lpstr>2 金山打字通键盘与指法介绍</vt:lpstr>
      <vt:lpstr>3 金山打字通键位练习</vt:lpstr>
      <vt:lpstr>4 金山打字通英文打字</vt:lpstr>
      <vt:lpstr>5 金山打字通拼音打字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人工智能技术导论</dc:title>
  <dc:creator>lin qiang</dc:creator>
  <cp:lastModifiedBy>lin qiang</cp:lastModifiedBy>
  <cp:revision>79</cp:revision>
  <dcterms:created xsi:type="dcterms:W3CDTF">2021-08-28T13:03:50Z</dcterms:created>
  <dcterms:modified xsi:type="dcterms:W3CDTF">2021-10-20T06:30:03Z</dcterms:modified>
</cp:coreProperties>
</file>